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1.xml" ContentType="application/inkml+xml"/>
  <Override PartName="/ppt/ink/ink2.xml" ContentType="application/inkml+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ink/ink21.xml" ContentType="application/inkml+xml"/>
  <Override PartName="/ppt/ink/ink22.xml" ContentType="application/inkml+xml"/>
  <Override PartName="/ppt/ink/ink23.xml" ContentType="application/inkml+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ink/ink24.xml" ContentType="application/inkml+xml"/>
  <Override PartName="/ppt/ink/ink25.xml" ContentType="application/inkml+xml"/>
  <Override PartName="/ppt/ink/ink26.xml" ContentType="application/inkml+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ink/ink27.xml" ContentType="application/inkml+xml"/>
  <Override PartName="/ppt/ink/ink28.xml" ContentType="application/inkml+xml"/>
  <Override PartName="/ppt/ink/ink29.xml" ContentType="application/inkml+xml"/>
  <Override PartName="/ppt/ink/ink30.xml" ContentType="application/inkml+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77" r:id="rId6"/>
    <p:sldId id="331" r:id="rId7"/>
    <p:sldId id="301" r:id="rId8"/>
    <p:sldId id="306" r:id="rId9"/>
    <p:sldId id="343" r:id="rId10"/>
    <p:sldId id="279" r:id="rId11"/>
    <p:sldId id="307" r:id="rId12"/>
    <p:sldId id="311" r:id="rId13"/>
    <p:sldId id="312" r:id="rId14"/>
    <p:sldId id="313" r:id="rId15"/>
    <p:sldId id="314" r:id="rId16"/>
    <p:sldId id="319" r:id="rId17"/>
    <p:sldId id="300" r:id="rId18"/>
    <p:sldId id="321" r:id="rId19"/>
    <p:sldId id="323" r:id="rId20"/>
    <p:sldId id="273" r:id="rId21"/>
    <p:sldId id="328" r:id="rId22"/>
    <p:sldId id="342" r:id="rId23"/>
    <p:sldId id="326" r:id="rId24"/>
    <p:sldId id="327" r:id="rId25"/>
    <p:sldId id="318" r:id="rId26"/>
    <p:sldId id="340" r:id="rId27"/>
    <p:sldId id="286" r:id="rId28"/>
    <p:sldId id="317" r:id="rId29"/>
    <p:sldId id="333" r:id="rId30"/>
    <p:sldId id="325" r:id="rId31"/>
    <p:sldId id="295" r:id="rId32"/>
    <p:sldId id="338" r:id="rId33"/>
    <p:sldId id="341" r:id="rId34"/>
    <p:sldId id="336" r:id="rId35"/>
    <p:sldId id="290" r:id="rId36"/>
    <p:sldId id="303" r:id="rId37"/>
    <p:sldId id="330" r:id="rId38"/>
    <p:sldId id="334" r:id="rId39"/>
    <p:sldId id="30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4" autoAdjust="0"/>
    <p:restoredTop sz="94660"/>
  </p:normalViewPr>
  <p:slideViewPr>
    <p:cSldViewPr snapToGrid="0">
      <p:cViewPr varScale="1">
        <p:scale>
          <a:sx n="113" d="100"/>
          <a:sy n="113" d="100"/>
        </p:scale>
        <p:origin x="56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85544E-5912-4C63-A18E-472A5EEEFC6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E969BC6-B7B5-4330-81EE-2E67F2175DB0}">
      <dgm:prSet>
        <dgm:style>
          <a:lnRef idx="2">
            <a:schemeClr val="accent5">
              <a:shade val="50000"/>
            </a:schemeClr>
          </a:lnRef>
          <a:fillRef idx="1">
            <a:schemeClr val="accent5"/>
          </a:fillRef>
          <a:effectRef idx="0">
            <a:schemeClr val="accent5"/>
          </a:effectRef>
          <a:fontRef idx="minor">
            <a:schemeClr val="lt1"/>
          </a:fontRef>
        </dgm:style>
      </dgm:prSet>
      <dgm:spPr/>
      <dgm:t>
        <a:bodyPr/>
        <a:lstStyle/>
        <a:p>
          <a:pPr rtl="0"/>
          <a:r>
            <a:rPr lang="en-US" dirty="0"/>
            <a:t>Introduction and Objective</a:t>
          </a:r>
        </a:p>
      </dgm:t>
    </dgm:pt>
    <dgm:pt modelId="{B9633A53-3483-443D-A88F-8585E3A8C5D4}" type="parTrans" cxnId="{9444FDC7-6851-494D-97FF-4ABFE4CCCAA6}">
      <dgm:prSet/>
      <dgm:spPr/>
      <dgm:t>
        <a:bodyPr/>
        <a:lstStyle/>
        <a:p>
          <a:endParaRPr lang="en-US"/>
        </a:p>
      </dgm:t>
    </dgm:pt>
    <dgm:pt modelId="{2FCE31C1-D7C2-46DE-A703-E43EFA7F962C}" type="sibTrans" cxnId="{9444FDC7-6851-494D-97FF-4ABFE4CCCAA6}">
      <dgm:prSet/>
      <dgm:spPr/>
      <dgm:t>
        <a:bodyPr/>
        <a:lstStyle/>
        <a:p>
          <a:endParaRPr lang="en-US"/>
        </a:p>
      </dgm:t>
    </dgm:pt>
    <dgm:pt modelId="{66BB01B5-6A0E-4F9E-9175-6AF3B5F7B68D}" type="pres">
      <dgm:prSet presAssocID="{3285544E-5912-4C63-A18E-472A5EEEFC6F}" presName="linear" presStyleCnt="0">
        <dgm:presLayoutVars>
          <dgm:dir/>
          <dgm:animLvl val="lvl"/>
          <dgm:resizeHandles val="exact"/>
        </dgm:presLayoutVars>
      </dgm:prSet>
      <dgm:spPr/>
    </dgm:pt>
    <dgm:pt modelId="{76886D81-4094-4752-BDFF-FF386AB08071}" type="pres">
      <dgm:prSet presAssocID="{2E969BC6-B7B5-4330-81EE-2E67F2175DB0}" presName="parentLin" presStyleCnt="0"/>
      <dgm:spPr/>
    </dgm:pt>
    <dgm:pt modelId="{A87EC3BD-408A-43F7-AA29-C24D3A843A0E}" type="pres">
      <dgm:prSet presAssocID="{2E969BC6-B7B5-4330-81EE-2E67F2175DB0}" presName="parentLeftMargin" presStyleLbl="node1" presStyleIdx="0" presStyleCnt="1"/>
      <dgm:spPr/>
    </dgm:pt>
    <dgm:pt modelId="{CA5EC5B4-BE31-45FF-83D5-02DFBB6252EB}" type="pres">
      <dgm:prSet presAssocID="{2E969BC6-B7B5-4330-81EE-2E67F2175DB0}" presName="parentText" presStyleLbl="node1" presStyleIdx="0" presStyleCnt="1" custScaleX="109834">
        <dgm:presLayoutVars>
          <dgm:chMax val="0"/>
          <dgm:bulletEnabled val="1"/>
        </dgm:presLayoutVars>
      </dgm:prSet>
      <dgm:spPr/>
    </dgm:pt>
    <dgm:pt modelId="{FDB82788-5CDA-4F27-BC51-6B21713FACED}" type="pres">
      <dgm:prSet presAssocID="{2E969BC6-B7B5-4330-81EE-2E67F2175DB0}" presName="negativeSpace" presStyleCnt="0"/>
      <dgm:spPr/>
    </dgm:pt>
    <dgm:pt modelId="{7D73E7A0-E32A-4F16-937E-506569444F22}" type="pres">
      <dgm:prSet presAssocID="{2E969BC6-B7B5-4330-81EE-2E67F2175DB0}" presName="childText" presStyleLbl="conFgAcc1" presStyleIdx="0" presStyleCnt="1">
        <dgm:presLayoutVars>
          <dgm:bulletEnabled val="1"/>
        </dgm:presLayoutVars>
      </dgm:prSet>
      <dgm:spPr/>
    </dgm:pt>
  </dgm:ptLst>
  <dgm:cxnLst>
    <dgm:cxn modelId="{F732D77F-BBBD-4EF5-BF6F-099B39E50D07}" type="presOf" srcId="{2E969BC6-B7B5-4330-81EE-2E67F2175DB0}" destId="{CA5EC5B4-BE31-45FF-83D5-02DFBB6252EB}" srcOrd="1" destOrd="0" presId="urn:microsoft.com/office/officeart/2005/8/layout/list1"/>
    <dgm:cxn modelId="{CEA5398F-FDCB-42CB-940B-D2DCEEFCAD5E}" type="presOf" srcId="{2E969BC6-B7B5-4330-81EE-2E67F2175DB0}" destId="{A87EC3BD-408A-43F7-AA29-C24D3A843A0E}" srcOrd="0" destOrd="0" presId="urn:microsoft.com/office/officeart/2005/8/layout/list1"/>
    <dgm:cxn modelId="{4E3022B2-1B11-4ABF-A6DA-C9F6E15D8BDD}" type="presOf" srcId="{3285544E-5912-4C63-A18E-472A5EEEFC6F}" destId="{66BB01B5-6A0E-4F9E-9175-6AF3B5F7B68D}" srcOrd="0" destOrd="0" presId="urn:microsoft.com/office/officeart/2005/8/layout/list1"/>
    <dgm:cxn modelId="{9444FDC7-6851-494D-97FF-4ABFE4CCCAA6}" srcId="{3285544E-5912-4C63-A18E-472A5EEEFC6F}" destId="{2E969BC6-B7B5-4330-81EE-2E67F2175DB0}" srcOrd="0" destOrd="0" parTransId="{B9633A53-3483-443D-A88F-8585E3A8C5D4}" sibTransId="{2FCE31C1-D7C2-46DE-A703-E43EFA7F962C}"/>
    <dgm:cxn modelId="{89337857-0A61-4A96-9FE3-585775074CAE}" type="presParOf" srcId="{66BB01B5-6A0E-4F9E-9175-6AF3B5F7B68D}" destId="{76886D81-4094-4752-BDFF-FF386AB08071}" srcOrd="0" destOrd="0" presId="urn:microsoft.com/office/officeart/2005/8/layout/list1"/>
    <dgm:cxn modelId="{7503758E-16B4-486E-8C3E-C7F131C1DA8B}" type="presParOf" srcId="{76886D81-4094-4752-BDFF-FF386AB08071}" destId="{A87EC3BD-408A-43F7-AA29-C24D3A843A0E}" srcOrd="0" destOrd="0" presId="urn:microsoft.com/office/officeart/2005/8/layout/list1"/>
    <dgm:cxn modelId="{AC8D7DFF-5CF9-4169-ABA7-DDC3B25293EF}" type="presParOf" srcId="{76886D81-4094-4752-BDFF-FF386AB08071}" destId="{CA5EC5B4-BE31-45FF-83D5-02DFBB6252EB}" srcOrd="1" destOrd="0" presId="urn:microsoft.com/office/officeart/2005/8/layout/list1"/>
    <dgm:cxn modelId="{A5E8D828-4516-45BC-BA6D-9F7661F01DE8}" type="presParOf" srcId="{66BB01B5-6A0E-4F9E-9175-6AF3B5F7B68D}" destId="{FDB82788-5CDA-4F27-BC51-6B21713FACED}" srcOrd="1" destOrd="0" presId="urn:microsoft.com/office/officeart/2005/8/layout/list1"/>
    <dgm:cxn modelId="{B0214E37-5C42-45D4-AB99-0B518F79E1F0}" type="presParOf" srcId="{66BB01B5-6A0E-4F9E-9175-6AF3B5F7B68D}" destId="{7D73E7A0-E32A-4F16-937E-506569444F22}"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FF065B-2EEB-47EE-B768-1EB23D43F5FA}"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7846BAB4-118A-4C26-8CEB-20B9336F2767}">
      <dgm:prSet/>
      <dgm:spPr/>
      <dgm:t>
        <a:bodyPr/>
        <a:lstStyle/>
        <a:p>
          <a:pPr rtl="0"/>
          <a:r>
            <a:rPr lang="en-US" b="1" dirty="0">
              <a:latin typeface="Book Antiqua" panose="02040602050305030304" pitchFamily="18" charset="0"/>
            </a:rPr>
            <a:t>Introduction</a:t>
          </a:r>
          <a:endParaRPr lang="en-US" dirty="0">
            <a:latin typeface="Book Antiqua" panose="02040602050305030304" pitchFamily="18" charset="0"/>
          </a:endParaRPr>
        </a:p>
      </dgm:t>
    </dgm:pt>
    <dgm:pt modelId="{62318191-7EDF-46B0-8449-D9F497D6457B}" type="parTrans" cxnId="{002FA665-A013-46B8-8AD1-B4483653CF65}">
      <dgm:prSet/>
      <dgm:spPr/>
      <dgm:t>
        <a:bodyPr/>
        <a:lstStyle/>
        <a:p>
          <a:endParaRPr lang="en-US"/>
        </a:p>
      </dgm:t>
    </dgm:pt>
    <dgm:pt modelId="{0513DAA3-1B10-4208-8887-B2CA6BC3B6E0}" type="sibTrans" cxnId="{002FA665-A013-46B8-8AD1-B4483653CF65}">
      <dgm:prSet/>
      <dgm:spPr/>
      <dgm:t>
        <a:bodyPr/>
        <a:lstStyle/>
        <a:p>
          <a:endParaRPr lang="en-US"/>
        </a:p>
      </dgm:t>
    </dgm:pt>
    <dgm:pt modelId="{45ADFD99-0C6C-452B-A0E3-2E2583F2BF64}" type="pres">
      <dgm:prSet presAssocID="{FEFF065B-2EEB-47EE-B768-1EB23D43F5FA}" presName="linear" presStyleCnt="0">
        <dgm:presLayoutVars>
          <dgm:dir/>
          <dgm:animLvl val="lvl"/>
          <dgm:resizeHandles val="exact"/>
        </dgm:presLayoutVars>
      </dgm:prSet>
      <dgm:spPr/>
    </dgm:pt>
    <dgm:pt modelId="{F293CC1A-DDBB-4D9E-8263-6A7A0DDB349A}" type="pres">
      <dgm:prSet presAssocID="{7846BAB4-118A-4C26-8CEB-20B9336F2767}" presName="parentLin" presStyleCnt="0"/>
      <dgm:spPr/>
    </dgm:pt>
    <dgm:pt modelId="{8C32CD37-54B0-4566-A42C-76F54E71D906}" type="pres">
      <dgm:prSet presAssocID="{7846BAB4-118A-4C26-8CEB-20B9336F2767}" presName="parentLeftMargin" presStyleLbl="node1" presStyleIdx="0" presStyleCnt="1"/>
      <dgm:spPr/>
    </dgm:pt>
    <dgm:pt modelId="{C4BFBBDA-5690-417C-9791-7CF263CCBB48}" type="pres">
      <dgm:prSet presAssocID="{7846BAB4-118A-4C26-8CEB-20B9336F2767}" presName="parentText" presStyleLbl="node1" presStyleIdx="0" presStyleCnt="1">
        <dgm:presLayoutVars>
          <dgm:chMax val="0"/>
          <dgm:bulletEnabled val="1"/>
        </dgm:presLayoutVars>
      </dgm:prSet>
      <dgm:spPr/>
    </dgm:pt>
    <dgm:pt modelId="{04497BC9-D340-42CA-AB16-468C19A098FF}" type="pres">
      <dgm:prSet presAssocID="{7846BAB4-118A-4C26-8CEB-20B9336F2767}" presName="negativeSpace" presStyleCnt="0"/>
      <dgm:spPr/>
    </dgm:pt>
    <dgm:pt modelId="{E688B8D2-5814-4ED1-B41A-45C89B6529CA}" type="pres">
      <dgm:prSet presAssocID="{7846BAB4-118A-4C26-8CEB-20B9336F2767}" presName="childText" presStyleLbl="conFgAcc1" presStyleIdx="0" presStyleCnt="1">
        <dgm:presLayoutVars>
          <dgm:bulletEnabled val="1"/>
        </dgm:presLayoutVars>
      </dgm:prSet>
      <dgm:spPr/>
    </dgm:pt>
  </dgm:ptLst>
  <dgm:cxnLst>
    <dgm:cxn modelId="{DC33FC57-E732-4FEA-9C34-BCF0F2DF3BAF}" type="presOf" srcId="{FEFF065B-2EEB-47EE-B768-1EB23D43F5FA}" destId="{45ADFD99-0C6C-452B-A0E3-2E2583F2BF64}" srcOrd="0" destOrd="0" presId="urn:microsoft.com/office/officeart/2005/8/layout/list1"/>
    <dgm:cxn modelId="{002FA665-A013-46B8-8AD1-B4483653CF65}" srcId="{FEFF065B-2EEB-47EE-B768-1EB23D43F5FA}" destId="{7846BAB4-118A-4C26-8CEB-20B9336F2767}" srcOrd="0" destOrd="0" parTransId="{62318191-7EDF-46B0-8449-D9F497D6457B}" sibTransId="{0513DAA3-1B10-4208-8887-B2CA6BC3B6E0}"/>
    <dgm:cxn modelId="{1AC93283-635B-4ABA-9BD8-5D989D104CDC}" type="presOf" srcId="{7846BAB4-118A-4C26-8CEB-20B9336F2767}" destId="{8C32CD37-54B0-4566-A42C-76F54E71D906}" srcOrd="0" destOrd="0" presId="urn:microsoft.com/office/officeart/2005/8/layout/list1"/>
    <dgm:cxn modelId="{4A526AB5-66A3-4630-B290-E0B1FFEB8DC5}" type="presOf" srcId="{7846BAB4-118A-4C26-8CEB-20B9336F2767}" destId="{C4BFBBDA-5690-417C-9791-7CF263CCBB48}" srcOrd="1" destOrd="0" presId="urn:microsoft.com/office/officeart/2005/8/layout/list1"/>
    <dgm:cxn modelId="{C7E054C6-7F96-48C2-AC10-EBB515A7BD89}" type="presParOf" srcId="{45ADFD99-0C6C-452B-A0E3-2E2583F2BF64}" destId="{F293CC1A-DDBB-4D9E-8263-6A7A0DDB349A}" srcOrd="0" destOrd="0" presId="urn:microsoft.com/office/officeart/2005/8/layout/list1"/>
    <dgm:cxn modelId="{01D44EC4-A912-4849-8FDF-6C8EE8ACD566}" type="presParOf" srcId="{F293CC1A-DDBB-4D9E-8263-6A7A0DDB349A}" destId="{8C32CD37-54B0-4566-A42C-76F54E71D906}" srcOrd="0" destOrd="0" presId="urn:microsoft.com/office/officeart/2005/8/layout/list1"/>
    <dgm:cxn modelId="{E28AF36E-3AE3-41FD-AE24-DC7F58A07EA5}" type="presParOf" srcId="{F293CC1A-DDBB-4D9E-8263-6A7A0DDB349A}" destId="{C4BFBBDA-5690-417C-9791-7CF263CCBB48}" srcOrd="1" destOrd="0" presId="urn:microsoft.com/office/officeart/2005/8/layout/list1"/>
    <dgm:cxn modelId="{032C60A1-BBFC-4EE8-B923-43B6D4A004F7}" type="presParOf" srcId="{45ADFD99-0C6C-452B-A0E3-2E2583F2BF64}" destId="{04497BC9-D340-42CA-AB16-468C19A098FF}" srcOrd="1" destOrd="0" presId="urn:microsoft.com/office/officeart/2005/8/layout/list1"/>
    <dgm:cxn modelId="{AE5D3EA9-BF45-44B5-B92B-CA80C6BC096B}" type="presParOf" srcId="{45ADFD99-0C6C-452B-A0E3-2E2583F2BF64}" destId="{E688B8D2-5814-4ED1-B41A-45C89B6529CA}"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946A04-DBE3-40CF-B2E7-46F86805EEF5}"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CA"/>
        </a:p>
      </dgm:t>
    </dgm:pt>
    <dgm:pt modelId="{55772993-F533-452D-A731-E2CCFA0F7710}">
      <dgm:prSet/>
      <dgm:spPr/>
      <dgm:t>
        <a:bodyPr/>
        <a:lstStyle/>
        <a:p>
          <a:pPr rtl="0"/>
          <a:r>
            <a:rPr lang="en-CA" dirty="0">
              <a:latin typeface="Book Antiqua" panose="02040602050305030304" pitchFamily="18" charset="0"/>
            </a:rPr>
            <a:t>Norms</a:t>
          </a:r>
        </a:p>
      </dgm:t>
    </dgm:pt>
    <dgm:pt modelId="{0D113EFA-3160-4E06-B476-73DB67B35687}" type="parTrans" cxnId="{881F6A1F-AFA5-4D82-B561-61A26DA61AEF}">
      <dgm:prSet/>
      <dgm:spPr/>
      <dgm:t>
        <a:bodyPr/>
        <a:lstStyle/>
        <a:p>
          <a:endParaRPr lang="en-CA"/>
        </a:p>
      </dgm:t>
    </dgm:pt>
    <dgm:pt modelId="{674FA85E-D020-4D69-A072-08342C92FED9}" type="sibTrans" cxnId="{881F6A1F-AFA5-4D82-B561-61A26DA61AEF}">
      <dgm:prSet/>
      <dgm:spPr/>
      <dgm:t>
        <a:bodyPr/>
        <a:lstStyle/>
        <a:p>
          <a:endParaRPr lang="en-CA"/>
        </a:p>
      </dgm:t>
    </dgm:pt>
    <dgm:pt modelId="{DAE6E360-0C32-4540-A277-2D0801B55F7E}" type="pres">
      <dgm:prSet presAssocID="{6D946A04-DBE3-40CF-B2E7-46F86805EEF5}" presName="linear" presStyleCnt="0">
        <dgm:presLayoutVars>
          <dgm:dir/>
          <dgm:animLvl val="lvl"/>
          <dgm:resizeHandles val="exact"/>
        </dgm:presLayoutVars>
      </dgm:prSet>
      <dgm:spPr/>
    </dgm:pt>
    <dgm:pt modelId="{BCD99F5D-AD51-4F10-BE2F-0C5FD6D3768C}" type="pres">
      <dgm:prSet presAssocID="{55772993-F533-452D-A731-E2CCFA0F7710}" presName="parentLin" presStyleCnt="0"/>
      <dgm:spPr/>
    </dgm:pt>
    <dgm:pt modelId="{84B25B0A-97AE-4553-AC2C-B9BC6984D9CC}" type="pres">
      <dgm:prSet presAssocID="{55772993-F533-452D-A731-E2CCFA0F7710}" presName="parentLeftMargin" presStyleLbl="node1" presStyleIdx="0" presStyleCnt="1"/>
      <dgm:spPr/>
    </dgm:pt>
    <dgm:pt modelId="{3708DE73-B134-47F5-A9B9-75BC2F295FC3}" type="pres">
      <dgm:prSet presAssocID="{55772993-F533-452D-A731-E2CCFA0F7710}" presName="parentText" presStyleLbl="node1" presStyleIdx="0" presStyleCnt="1">
        <dgm:presLayoutVars>
          <dgm:chMax val="0"/>
          <dgm:bulletEnabled val="1"/>
        </dgm:presLayoutVars>
      </dgm:prSet>
      <dgm:spPr/>
    </dgm:pt>
    <dgm:pt modelId="{371D89FA-7DAE-4247-B7B2-C9078F6C90AA}" type="pres">
      <dgm:prSet presAssocID="{55772993-F533-452D-A731-E2CCFA0F7710}" presName="negativeSpace" presStyleCnt="0"/>
      <dgm:spPr/>
    </dgm:pt>
    <dgm:pt modelId="{85E463F7-2B0F-490F-AE0E-8541C574B27A}" type="pres">
      <dgm:prSet presAssocID="{55772993-F533-452D-A731-E2CCFA0F7710}" presName="childText" presStyleLbl="conFgAcc1" presStyleIdx="0" presStyleCnt="1">
        <dgm:presLayoutVars>
          <dgm:bulletEnabled val="1"/>
        </dgm:presLayoutVars>
      </dgm:prSet>
      <dgm:spPr/>
    </dgm:pt>
  </dgm:ptLst>
  <dgm:cxnLst>
    <dgm:cxn modelId="{881F6A1F-AFA5-4D82-B561-61A26DA61AEF}" srcId="{6D946A04-DBE3-40CF-B2E7-46F86805EEF5}" destId="{55772993-F533-452D-A731-E2CCFA0F7710}" srcOrd="0" destOrd="0" parTransId="{0D113EFA-3160-4E06-B476-73DB67B35687}" sibTransId="{674FA85E-D020-4D69-A072-08342C92FED9}"/>
    <dgm:cxn modelId="{B5BB682E-E2C3-434D-AC6A-297D2F166B54}" type="presOf" srcId="{55772993-F533-452D-A731-E2CCFA0F7710}" destId="{3708DE73-B134-47F5-A9B9-75BC2F295FC3}" srcOrd="1" destOrd="0" presId="urn:microsoft.com/office/officeart/2005/8/layout/list1"/>
    <dgm:cxn modelId="{08406052-C9A8-43EC-A0B8-5223A8759343}" type="presOf" srcId="{6D946A04-DBE3-40CF-B2E7-46F86805EEF5}" destId="{DAE6E360-0C32-4540-A277-2D0801B55F7E}" srcOrd="0" destOrd="0" presId="urn:microsoft.com/office/officeart/2005/8/layout/list1"/>
    <dgm:cxn modelId="{BEB212AC-6164-4B3D-9566-E7AC732D2CC2}" type="presOf" srcId="{55772993-F533-452D-A731-E2CCFA0F7710}" destId="{84B25B0A-97AE-4553-AC2C-B9BC6984D9CC}" srcOrd="0" destOrd="0" presId="urn:microsoft.com/office/officeart/2005/8/layout/list1"/>
    <dgm:cxn modelId="{6DE22D7B-72AB-4B68-882A-AB9B49C3B79A}" type="presParOf" srcId="{DAE6E360-0C32-4540-A277-2D0801B55F7E}" destId="{BCD99F5D-AD51-4F10-BE2F-0C5FD6D3768C}" srcOrd="0" destOrd="0" presId="urn:microsoft.com/office/officeart/2005/8/layout/list1"/>
    <dgm:cxn modelId="{59645234-ABF1-422A-88DF-191282F4B5F1}" type="presParOf" srcId="{BCD99F5D-AD51-4F10-BE2F-0C5FD6D3768C}" destId="{84B25B0A-97AE-4553-AC2C-B9BC6984D9CC}" srcOrd="0" destOrd="0" presId="urn:microsoft.com/office/officeart/2005/8/layout/list1"/>
    <dgm:cxn modelId="{CDEBD901-A725-4AA5-AF38-AA54A96FCE84}" type="presParOf" srcId="{BCD99F5D-AD51-4F10-BE2F-0C5FD6D3768C}" destId="{3708DE73-B134-47F5-A9B9-75BC2F295FC3}" srcOrd="1" destOrd="0" presId="urn:microsoft.com/office/officeart/2005/8/layout/list1"/>
    <dgm:cxn modelId="{01EE0081-819A-4A83-B8BA-69FC06A26659}" type="presParOf" srcId="{DAE6E360-0C32-4540-A277-2D0801B55F7E}" destId="{371D89FA-7DAE-4247-B7B2-C9078F6C90AA}" srcOrd="1" destOrd="0" presId="urn:microsoft.com/office/officeart/2005/8/layout/list1"/>
    <dgm:cxn modelId="{6F148DE2-0014-4C9E-BA28-E42964BF8ED0}" type="presParOf" srcId="{DAE6E360-0C32-4540-A277-2D0801B55F7E}" destId="{85E463F7-2B0F-490F-AE0E-8541C574B27A}"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4D2DFA-8D2B-4D04-8284-D50757D1C8F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A910C87-BE31-4D2E-8CDE-B0E9A7117F6A}">
      <dgm:prSet/>
      <dgm:spPr/>
      <dgm:t>
        <a:bodyPr/>
        <a:lstStyle/>
        <a:p>
          <a:pPr rtl="0"/>
          <a:r>
            <a:rPr lang="en-CA" dirty="0"/>
            <a:t>Expectation</a:t>
          </a:r>
          <a:endParaRPr lang="en-US" dirty="0"/>
        </a:p>
      </dgm:t>
    </dgm:pt>
    <dgm:pt modelId="{BA2B182A-C645-4BB3-9365-4CDDA58B8E9D}" type="parTrans" cxnId="{3C09352D-5DD0-421F-AD70-C11A70F5E89F}">
      <dgm:prSet/>
      <dgm:spPr/>
      <dgm:t>
        <a:bodyPr/>
        <a:lstStyle/>
        <a:p>
          <a:endParaRPr lang="en-US"/>
        </a:p>
      </dgm:t>
    </dgm:pt>
    <dgm:pt modelId="{9BFF5015-C811-4023-8D25-928297738CAB}" type="sibTrans" cxnId="{3C09352D-5DD0-421F-AD70-C11A70F5E89F}">
      <dgm:prSet/>
      <dgm:spPr/>
      <dgm:t>
        <a:bodyPr/>
        <a:lstStyle/>
        <a:p>
          <a:endParaRPr lang="en-US"/>
        </a:p>
      </dgm:t>
    </dgm:pt>
    <dgm:pt modelId="{04EDBC30-2CC0-4A8D-B0D5-A133BA1F132A}" type="pres">
      <dgm:prSet presAssocID="{9C4D2DFA-8D2B-4D04-8284-D50757D1C8FE}" presName="linear" presStyleCnt="0">
        <dgm:presLayoutVars>
          <dgm:dir/>
          <dgm:animLvl val="lvl"/>
          <dgm:resizeHandles val="exact"/>
        </dgm:presLayoutVars>
      </dgm:prSet>
      <dgm:spPr/>
    </dgm:pt>
    <dgm:pt modelId="{58131D8A-0548-4324-9DF8-32492F7D08BD}" type="pres">
      <dgm:prSet presAssocID="{9A910C87-BE31-4D2E-8CDE-B0E9A7117F6A}" presName="parentLin" presStyleCnt="0"/>
      <dgm:spPr/>
    </dgm:pt>
    <dgm:pt modelId="{3FFA68B4-8021-4BAA-AD0C-6EA0DB1475A0}" type="pres">
      <dgm:prSet presAssocID="{9A910C87-BE31-4D2E-8CDE-B0E9A7117F6A}" presName="parentLeftMargin" presStyleLbl="node1" presStyleIdx="0" presStyleCnt="1"/>
      <dgm:spPr/>
    </dgm:pt>
    <dgm:pt modelId="{ABF46C53-BC63-451E-ADAB-830EC6E23806}" type="pres">
      <dgm:prSet presAssocID="{9A910C87-BE31-4D2E-8CDE-B0E9A7117F6A}" presName="parentText" presStyleLbl="node1" presStyleIdx="0" presStyleCnt="1">
        <dgm:presLayoutVars>
          <dgm:chMax val="0"/>
          <dgm:bulletEnabled val="1"/>
        </dgm:presLayoutVars>
      </dgm:prSet>
      <dgm:spPr/>
    </dgm:pt>
    <dgm:pt modelId="{3A89ACD9-99E3-40F5-803D-8FFA7F26C10A}" type="pres">
      <dgm:prSet presAssocID="{9A910C87-BE31-4D2E-8CDE-B0E9A7117F6A}" presName="negativeSpace" presStyleCnt="0"/>
      <dgm:spPr/>
    </dgm:pt>
    <dgm:pt modelId="{02004308-121A-4547-8A7E-BEF08CDE90FD}" type="pres">
      <dgm:prSet presAssocID="{9A910C87-BE31-4D2E-8CDE-B0E9A7117F6A}" presName="childText" presStyleLbl="conFgAcc1" presStyleIdx="0" presStyleCnt="1">
        <dgm:presLayoutVars>
          <dgm:bulletEnabled val="1"/>
        </dgm:presLayoutVars>
      </dgm:prSet>
      <dgm:spPr/>
    </dgm:pt>
  </dgm:ptLst>
  <dgm:cxnLst>
    <dgm:cxn modelId="{4F5A8B04-12EE-4B6B-A586-D448E02DAECB}" type="presOf" srcId="{9C4D2DFA-8D2B-4D04-8284-D50757D1C8FE}" destId="{04EDBC30-2CC0-4A8D-B0D5-A133BA1F132A}" srcOrd="0" destOrd="0" presId="urn:microsoft.com/office/officeart/2005/8/layout/list1"/>
    <dgm:cxn modelId="{3C09352D-5DD0-421F-AD70-C11A70F5E89F}" srcId="{9C4D2DFA-8D2B-4D04-8284-D50757D1C8FE}" destId="{9A910C87-BE31-4D2E-8CDE-B0E9A7117F6A}" srcOrd="0" destOrd="0" parTransId="{BA2B182A-C645-4BB3-9365-4CDDA58B8E9D}" sibTransId="{9BFF5015-C811-4023-8D25-928297738CAB}"/>
    <dgm:cxn modelId="{8EA2C694-E78C-4018-9AF4-B098A4EB8D98}" type="presOf" srcId="{9A910C87-BE31-4D2E-8CDE-B0E9A7117F6A}" destId="{3FFA68B4-8021-4BAA-AD0C-6EA0DB1475A0}" srcOrd="0" destOrd="0" presId="urn:microsoft.com/office/officeart/2005/8/layout/list1"/>
    <dgm:cxn modelId="{D1A224EC-B74B-45E4-B897-631DE0A10068}" type="presOf" srcId="{9A910C87-BE31-4D2E-8CDE-B0E9A7117F6A}" destId="{ABF46C53-BC63-451E-ADAB-830EC6E23806}" srcOrd="1" destOrd="0" presId="urn:microsoft.com/office/officeart/2005/8/layout/list1"/>
    <dgm:cxn modelId="{E624A593-E221-4F90-88E7-AB975FB3F086}" type="presParOf" srcId="{04EDBC30-2CC0-4A8D-B0D5-A133BA1F132A}" destId="{58131D8A-0548-4324-9DF8-32492F7D08BD}" srcOrd="0" destOrd="0" presId="urn:microsoft.com/office/officeart/2005/8/layout/list1"/>
    <dgm:cxn modelId="{FB092D71-295B-4E57-BC32-29B9B07FC089}" type="presParOf" srcId="{58131D8A-0548-4324-9DF8-32492F7D08BD}" destId="{3FFA68B4-8021-4BAA-AD0C-6EA0DB1475A0}" srcOrd="0" destOrd="0" presId="urn:microsoft.com/office/officeart/2005/8/layout/list1"/>
    <dgm:cxn modelId="{F5BCF821-7CB4-452F-9439-23AA6D579EC2}" type="presParOf" srcId="{58131D8A-0548-4324-9DF8-32492F7D08BD}" destId="{ABF46C53-BC63-451E-ADAB-830EC6E23806}" srcOrd="1" destOrd="0" presId="urn:microsoft.com/office/officeart/2005/8/layout/list1"/>
    <dgm:cxn modelId="{C67F316F-351D-46D2-B96D-0C01B0E13A18}" type="presParOf" srcId="{04EDBC30-2CC0-4A8D-B0D5-A133BA1F132A}" destId="{3A89ACD9-99E3-40F5-803D-8FFA7F26C10A}" srcOrd="1" destOrd="0" presId="urn:microsoft.com/office/officeart/2005/8/layout/list1"/>
    <dgm:cxn modelId="{AD11280E-EE00-48A2-94E5-4B321E37019E}" type="presParOf" srcId="{04EDBC30-2CC0-4A8D-B0D5-A133BA1F132A}" destId="{02004308-121A-4547-8A7E-BEF08CDE90F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A8B7C1-8D16-45A1-A4CC-B46362C3C6E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2A90AD9-F100-4AF4-87AB-FA38EA96480B}">
      <dgm:prSet/>
      <dgm:spPr>
        <a:solidFill>
          <a:srgbClr val="002060"/>
        </a:solidFill>
      </dgm:spPr>
      <dgm:t>
        <a:bodyPr/>
        <a:lstStyle/>
        <a:p>
          <a:pPr rtl="0"/>
          <a:r>
            <a:rPr lang="en-CA" dirty="0"/>
            <a:t>                 Your age?</a:t>
          </a:r>
          <a:endParaRPr lang="en-US" dirty="0"/>
        </a:p>
      </dgm:t>
    </dgm:pt>
    <dgm:pt modelId="{10E3108A-87F5-49B6-AA6D-85850C105F98}" type="parTrans" cxnId="{F21A4EC2-20D3-43F5-8406-5943D145A2B1}">
      <dgm:prSet/>
      <dgm:spPr/>
      <dgm:t>
        <a:bodyPr/>
        <a:lstStyle/>
        <a:p>
          <a:endParaRPr lang="en-US"/>
        </a:p>
      </dgm:t>
    </dgm:pt>
    <dgm:pt modelId="{6890C60D-B6BA-4B8A-8033-20C5DB48056F}" type="sibTrans" cxnId="{F21A4EC2-20D3-43F5-8406-5943D145A2B1}">
      <dgm:prSet/>
      <dgm:spPr/>
      <dgm:t>
        <a:bodyPr/>
        <a:lstStyle/>
        <a:p>
          <a:endParaRPr lang="en-US"/>
        </a:p>
      </dgm:t>
    </dgm:pt>
    <dgm:pt modelId="{08A1953A-D645-40C1-944C-88B1FB9E82A8}" type="pres">
      <dgm:prSet presAssocID="{DDA8B7C1-8D16-45A1-A4CC-B46362C3C6EF}" presName="linear" presStyleCnt="0">
        <dgm:presLayoutVars>
          <dgm:animLvl val="lvl"/>
          <dgm:resizeHandles val="exact"/>
        </dgm:presLayoutVars>
      </dgm:prSet>
      <dgm:spPr/>
    </dgm:pt>
    <dgm:pt modelId="{4AA80317-B88B-47E7-A458-D285DEAAFCA3}" type="pres">
      <dgm:prSet presAssocID="{12A90AD9-F100-4AF4-87AB-FA38EA96480B}" presName="parentText" presStyleLbl="node1" presStyleIdx="0" presStyleCnt="1">
        <dgm:presLayoutVars>
          <dgm:chMax val="0"/>
          <dgm:bulletEnabled val="1"/>
        </dgm:presLayoutVars>
      </dgm:prSet>
      <dgm:spPr/>
    </dgm:pt>
  </dgm:ptLst>
  <dgm:cxnLst>
    <dgm:cxn modelId="{2F1678BC-080F-48B1-BC93-C7C5FE4B2553}" type="presOf" srcId="{12A90AD9-F100-4AF4-87AB-FA38EA96480B}" destId="{4AA80317-B88B-47E7-A458-D285DEAAFCA3}" srcOrd="0" destOrd="0" presId="urn:microsoft.com/office/officeart/2005/8/layout/vList2"/>
    <dgm:cxn modelId="{F21A4EC2-20D3-43F5-8406-5943D145A2B1}" srcId="{DDA8B7C1-8D16-45A1-A4CC-B46362C3C6EF}" destId="{12A90AD9-F100-4AF4-87AB-FA38EA96480B}" srcOrd="0" destOrd="0" parTransId="{10E3108A-87F5-49B6-AA6D-85850C105F98}" sibTransId="{6890C60D-B6BA-4B8A-8033-20C5DB48056F}"/>
    <dgm:cxn modelId="{FA22F9EE-EFB7-403F-A0BA-81F0A2FBA30B}" type="presOf" srcId="{DDA8B7C1-8D16-45A1-A4CC-B46362C3C6EF}" destId="{08A1953A-D645-40C1-944C-88B1FB9E82A8}" srcOrd="0" destOrd="0" presId="urn:microsoft.com/office/officeart/2005/8/layout/vList2"/>
    <dgm:cxn modelId="{478941C1-ECB5-419B-925A-5A72F1864861}" type="presParOf" srcId="{08A1953A-D645-40C1-944C-88B1FB9E82A8}" destId="{4AA80317-B88B-47E7-A458-D285DEAAFCA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5149FEA-A877-49F8-8123-3C363C1AD6AB}"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0DEA2FEF-01A5-464C-82FA-D8712D8FEE0F}">
      <dgm:prSet/>
      <dgm:spPr/>
      <dgm:t>
        <a:bodyPr/>
        <a:lstStyle/>
        <a:p>
          <a:r>
            <a:rPr lang="en-US"/>
            <a:t>What challenges do you face as teaching staff in higher education?</a:t>
          </a:r>
        </a:p>
      </dgm:t>
    </dgm:pt>
    <dgm:pt modelId="{045094AF-FC49-493A-9CC8-3ACE5B54FAFD}" type="parTrans" cxnId="{56C35CC6-BB7C-41C1-ACCB-57A5C618F846}">
      <dgm:prSet/>
      <dgm:spPr/>
      <dgm:t>
        <a:bodyPr/>
        <a:lstStyle/>
        <a:p>
          <a:endParaRPr lang="en-US"/>
        </a:p>
      </dgm:t>
    </dgm:pt>
    <dgm:pt modelId="{A69DFDB3-ACC0-48D9-A84B-56314B2CFE52}" type="sibTrans" cxnId="{56C35CC6-BB7C-41C1-ACCB-57A5C618F846}">
      <dgm:prSet/>
      <dgm:spPr/>
      <dgm:t>
        <a:bodyPr/>
        <a:lstStyle/>
        <a:p>
          <a:endParaRPr lang="en-US"/>
        </a:p>
      </dgm:t>
    </dgm:pt>
    <dgm:pt modelId="{34C620B0-C7C4-4FDA-8A22-32020459D916}" type="pres">
      <dgm:prSet presAssocID="{D5149FEA-A877-49F8-8123-3C363C1AD6AB}" presName="Name0" presStyleCnt="0">
        <dgm:presLayoutVars>
          <dgm:dir/>
          <dgm:animLvl val="lvl"/>
          <dgm:resizeHandles val="exact"/>
        </dgm:presLayoutVars>
      </dgm:prSet>
      <dgm:spPr/>
    </dgm:pt>
    <dgm:pt modelId="{7BE76BE7-D522-4A12-9896-3CE6847CB151}" type="pres">
      <dgm:prSet presAssocID="{0DEA2FEF-01A5-464C-82FA-D8712D8FEE0F}" presName="linNode" presStyleCnt="0"/>
      <dgm:spPr/>
    </dgm:pt>
    <dgm:pt modelId="{37378381-E985-4F6B-9ACD-E45D19C7784D}" type="pres">
      <dgm:prSet presAssocID="{0DEA2FEF-01A5-464C-82FA-D8712D8FEE0F}" presName="parentText" presStyleLbl="node1" presStyleIdx="0" presStyleCnt="1">
        <dgm:presLayoutVars>
          <dgm:chMax val="1"/>
          <dgm:bulletEnabled val="1"/>
        </dgm:presLayoutVars>
      </dgm:prSet>
      <dgm:spPr/>
    </dgm:pt>
  </dgm:ptLst>
  <dgm:cxnLst>
    <dgm:cxn modelId="{547259BA-0621-42AE-B024-3125A12598BB}" type="presOf" srcId="{0DEA2FEF-01A5-464C-82FA-D8712D8FEE0F}" destId="{37378381-E985-4F6B-9ACD-E45D19C7784D}" srcOrd="0" destOrd="0" presId="urn:microsoft.com/office/officeart/2005/8/layout/vList5"/>
    <dgm:cxn modelId="{56C35CC6-BB7C-41C1-ACCB-57A5C618F846}" srcId="{D5149FEA-A877-49F8-8123-3C363C1AD6AB}" destId="{0DEA2FEF-01A5-464C-82FA-D8712D8FEE0F}" srcOrd="0" destOrd="0" parTransId="{045094AF-FC49-493A-9CC8-3ACE5B54FAFD}" sibTransId="{A69DFDB3-ACC0-48D9-A84B-56314B2CFE52}"/>
    <dgm:cxn modelId="{45F534E4-6D4B-4237-8EEA-93F40746748F}" type="presOf" srcId="{D5149FEA-A877-49F8-8123-3C363C1AD6AB}" destId="{34C620B0-C7C4-4FDA-8A22-32020459D916}" srcOrd="0" destOrd="0" presId="urn:microsoft.com/office/officeart/2005/8/layout/vList5"/>
    <dgm:cxn modelId="{A7775B08-DCCF-4D16-9E1D-B12600CFF805}" type="presParOf" srcId="{34C620B0-C7C4-4FDA-8A22-32020459D916}" destId="{7BE76BE7-D522-4A12-9896-3CE6847CB151}" srcOrd="0" destOrd="0" presId="urn:microsoft.com/office/officeart/2005/8/layout/vList5"/>
    <dgm:cxn modelId="{453E70F9-81A8-4EAD-BED5-6D5890E49608}" type="presParOf" srcId="{7BE76BE7-D522-4A12-9896-3CE6847CB151}" destId="{37378381-E985-4F6B-9ACD-E45D19C7784D}"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100B59B-EB82-4CDF-9A30-3D0306C07FD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893CE67-B363-4F66-89E9-99FC960A8347}">
      <dgm:prSet custT="1"/>
      <dgm:spPr/>
      <dgm:t>
        <a:bodyPr/>
        <a:lstStyle/>
        <a:p>
          <a:r>
            <a:rPr lang="en-US" sz="3200" dirty="0">
              <a:latin typeface="Tempus Sans ITC" panose="04020404030D07020202" pitchFamily="82" charset="0"/>
            </a:rPr>
            <a:t>Learning theories are ideas about the ways students LEARN PROCESS and RETAIN information</a:t>
          </a:r>
        </a:p>
      </dgm:t>
    </dgm:pt>
    <dgm:pt modelId="{F0E6302A-CD4B-4421-86B8-C73BDC530515}" type="parTrans" cxnId="{20FF743D-41D4-454C-8884-A20F70D244EA}">
      <dgm:prSet/>
      <dgm:spPr/>
      <dgm:t>
        <a:bodyPr/>
        <a:lstStyle/>
        <a:p>
          <a:endParaRPr lang="en-US"/>
        </a:p>
      </dgm:t>
    </dgm:pt>
    <dgm:pt modelId="{388F375B-B8EB-4742-8D20-4B807628D146}" type="sibTrans" cxnId="{20FF743D-41D4-454C-8884-A20F70D244EA}">
      <dgm:prSet/>
      <dgm:spPr/>
      <dgm:t>
        <a:bodyPr/>
        <a:lstStyle/>
        <a:p>
          <a:endParaRPr lang="en-US"/>
        </a:p>
      </dgm:t>
    </dgm:pt>
    <dgm:pt modelId="{186E4A41-A0DC-41A0-8154-637A3061DF28}" type="pres">
      <dgm:prSet presAssocID="{2100B59B-EB82-4CDF-9A30-3D0306C07FDE}" presName="linear" presStyleCnt="0">
        <dgm:presLayoutVars>
          <dgm:animLvl val="lvl"/>
          <dgm:resizeHandles val="exact"/>
        </dgm:presLayoutVars>
      </dgm:prSet>
      <dgm:spPr/>
    </dgm:pt>
    <dgm:pt modelId="{9B0C1CC1-2858-40B5-8DCC-1F25BC60F613}" type="pres">
      <dgm:prSet presAssocID="{4893CE67-B363-4F66-89E9-99FC960A8347}" presName="parentText" presStyleLbl="node1" presStyleIdx="0" presStyleCnt="1">
        <dgm:presLayoutVars>
          <dgm:chMax val="0"/>
          <dgm:bulletEnabled val="1"/>
        </dgm:presLayoutVars>
      </dgm:prSet>
      <dgm:spPr/>
    </dgm:pt>
  </dgm:ptLst>
  <dgm:cxnLst>
    <dgm:cxn modelId="{20FF743D-41D4-454C-8884-A20F70D244EA}" srcId="{2100B59B-EB82-4CDF-9A30-3D0306C07FDE}" destId="{4893CE67-B363-4F66-89E9-99FC960A8347}" srcOrd="0" destOrd="0" parTransId="{F0E6302A-CD4B-4421-86B8-C73BDC530515}" sibTransId="{388F375B-B8EB-4742-8D20-4B807628D146}"/>
    <dgm:cxn modelId="{2E6AAD7A-AA68-46E5-8B62-8E972B8576C5}" type="presOf" srcId="{2100B59B-EB82-4CDF-9A30-3D0306C07FDE}" destId="{186E4A41-A0DC-41A0-8154-637A3061DF28}" srcOrd="0" destOrd="0" presId="urn:microsoft.com/office/officeart/2005/8/layout/vList2"/>
    <dgm:cxn modelId="{5190E4B2-8D99-4C7B-9BFB-013DE1F0766C}" type="presOf" srcId="{4893CE67-B363-4F66-89E9-99FC960A8347}" destId="{9B0C1CC1-2858-40B5-8DCC-1F25BC60F613}" srcOrd="0" destOrd="0" presId="urn:microsoft.com/office/officeart/2005/8/layout/vList2"/>
    <dgm:cxn modelId="{5543096D-C8DB-4057-B650-FBD05FF1871B}" type="presParOf" srcId="{186E4A41-A0DC-41A0-8154-637A3061DF28}" destId="{9B0C1CC1-2858-40B5-8DCC-1F25BC60F61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C67CA0-E723-4515-8239-7A111C50CECD}" type="doc">
      <dgm:prSet loTypeId="urn:microsoft.com/office/officeart/2011/layout/RadialPictureList" loCatId="officeonline" qsTypeId="urn:microsoft.com/office/officeart/2005/8/quickstyle/simple1" qsCatId="simple" csTypeId="urn:microsoft.com/office/officeart/2005/8/colors/accent1_2" csCatId="accent1" phldr="1"/>
      <dgm:spPr/>
      <dgm:t>
        <a:bodyPr/>
        <a:lstStyle/>
        <a:p>
          <a:endParaRPr lang="en-US"/>
        </a:p>
      </dgm:t>
    </dgm:pt>
    <dgm:pt modelId="{8B11406C-1AA6-4B82-8B89-40A9210CACC0}">
      <dgm:prSet/>
      <dgm:spPr>
        <a:solidFill>
          <a:schemeClr val="accent6">
            <a:lumMod val="20000"/>
            <a:lumOff val="80000"/>
          </a:schemeClr>
        </a:solidFill>
      </dgm:spPr>
      <dgm:t>
        <a:bodyPr/>
        <a:lstStyle/>
        <a:p>
          <a:r>
            <a:rPr lang="en-US" b="1" dirty="0">
              <a:solidFill>
                <a:schemeClr val="tx1"/>
              </a:solidFill>
              <a:latin typeface="Book Antiqua" panose="02040602050305030304" pitchFamily="18" charset="0"/>
            </a:rPr>
            <a:t>Learning is to:</a:t>
          </a:r>
        </a:p>
      </dgm:t>
    </dgm:pt>
    <dgm:pt modelId="{C370F7C2-B83B-46E6-BCDB-CFB3CDFBB00B}" type="parTrans" cxnId="{065C912E-5A5A-4840-A087-AB20BF5FEFBA}">
      <dgm:prSet/>
      <dgm:spPr/>
      <dgm:t>
        <a:bodyPr/>
        <a:lstStyle/>
        <a:p>
          <a:endParaRPr lang="en-US"/>
        </a:p>
      </dgm:t>
    </dgm:pt>
    <dgm:pt modelId="{48686639-6763-4A84-A941-83E46CAC56E7}" type="sibTrans" cxnId="{065C912E-5A5A-4840-A087-AB20BF5FEFBA}">
      <dgm:prSet/>
      <dgm:spPr/>
      <dgm:t>
        <a:bodyPr/>
        <a:lstStyle/>
        <a:p>
          <a:endParaRPr lang="en-US"/>
        </a:p>
      </dgm:t>
    </dgm:pt>
    <dgm:pt modelId="{04AD85F6-B6A5-47F2-8F2B-0A42E017459D}">
      <dgm:prSet/>
      <dgm:spPr/>
      <dgm:t>
        <a:bodyPr/>
        <a:lstStyle/>
        <a:p>
          <a:r>
            <a:rPr lang="en-US" dirty="0">
              <a:latin typeface="Book Antiqua" panose="02040602050305030304" pitchFamily="18" charset="0"/>
            </a:rPr>
            <a:t>Think</a:t>
          </a:r>
        </a:p>
      </dgm:t>
    </dgm:pt>
    <dgm:pt modelId="{ACF2E19A-DB17-4F3E-A5AD-394A3E18C949}" type="parTrans" cxnId="{0DF581F3-3FEB-4B84-9013-5B99CA4448B0}">
      <dgm:prSet/>
      <dgm:spPr/>
      <dgm:t>
        <a:bodyPr/>
        <a:lstStyle/>
        <a:p>
          <a:endParaRPr lang="en-US"/>
        </a:p>
      </dgm:t>
    </dgm:pt>
    <dgm:pt modelId="{CA4FA29C-416F-4B1D-BAC7-21AF3549D5DB}" type="sibTrans" cxnId="{0DF581F3-3FEB-4B84-9013-5B99CA4448B0}">
      <dgm:prSet/>
      <dgm:spPr/>
      <dgm:t>
        <a:bodyPr/>
        <a:lstStyle/>
        <a:p>
          <a:endParaRPr lang="en-US"/>
        </a:p>
      </dgm:t>
    </dgm:pt>
    <dgm:pt modelId="{D590CF78-E67F-4119-B866-43A1DD4C606F}">
      <dgm:prSet/>
      <dgm:spPr/>
      <dgm:t>
        <a:bodyPr/>
        <a:lstStyle/>
        <a:p>
          <a:r>
            <a:rPr lang="en-US" dirty="0">
              <a:latin typeface="Book Antiqua" panose="02040602050305030304" pitchFamily="18" charset="0"/>
            </a:rPr>
            <a:t>Read</a:t>
          </a:r>
        </a:p>
      </dgm:t>
    </dgm:pt>
    <dgm:pt modelId="{6EF99E58-E286-4741-9506-10381A4B7C17}" type="parTrans" cxnId="{CD6A3718-0625-4A76-829E-463ABDA0BA61}">
      <dgm:prSet/>
      <dgm:spPr/>
      <dgm:t>
        <a:bodyPr/>
        <a:lstStyle/>
        <a:p>
          <a:endParaRPr lang="en-US"/>
        </a:p>
      </dgm:t>
    </dgm:pt>
    <dgm:pt modelId="{268A4FDB-ECB7-465B-9881-D7881D3A0AFE}" type="sibTrans" cxnId="{CD6A3718-0625-4A76-829E-463ABDA0BA61}">
      <dgm:prSet/>
      <dgm:spPr/>
      <dgm:t>
        <a:bodyPr/>
        <a:lstStyle/>
        <a:p>
          <a:endParaRPr lang="en-US"/>
        </a:p>
      </dgm:t>
    </dgm:pt>
    <dgm:pt modelId="{216ACDEC-70A6-44F7-A895-5EAD287F0563}">
      <dgm:prSet/>
      <dgm:spPr/>
      <dgm:t>
        <a:bodyPr/>
        <a:lstStyle/>
        <a:p>
          <a:r>
            <a:rPr lang="en-US" dirty="0">
              <a:latin typeface="Book Antiqua" panose="02040602050305030304" pitchFamily="18" charset="0"/>
            </a:rPr>
            <a:t>Write</a:t>
          </a:r>
        </a:p>
      </dgm:t>
    </dgm:pt>
    <dgm:pt modelId="{69CFFF92-3DBF-42D4-87C4-F842BDBBF255}" type="parTrans" cxnId="{CF2049B3-83A4-4EDE-B66C-A7AF2B89B612}">
      <dgm:prSet/>
      <dgm:spPr/>
      <dgm:t>
        <a:bodyPr/>
        <a:lstStyle/>
        <a:p>
          <a:endParaRPr lang="en-US"/>
        </a:p>
      </dgm:t>
    </dgm:pt>
    <dgm:pt modelId="{EADD688F-4A3A-4E4B-936C-788031D0B14E}" type="sibTrans" cxnId="{CF2049B3-83A4-4EDE-B66C-A7AF2B89B612}">
      <dgm:prSet/>
      <dgm:spPr/>
      <dgm:t>
        <a:bodyPr/>
        <a:lstStyle/>
        <a:p>
          <a:endParaRPr lang="en-US"/>
        </a:p>
      </dgm:t>
    </dgm:pt>
    <dgm:pt modelId="{1A58AC7F-E10F-4BF4-96B4-E9F27AB252CF}">
      <dgm:prSet/>
      <dgm:spPr/>
      <dgm:t>
        <a:bodyPr/>
        <a:lstStyle/>
        <a:p>
          <a:r>
            <a:rPr lang="en-US" dirty="0">
              <a:latin typeface="Book Antiqua" panose="02040602050305030304" pitchFamily="18" charset="0"/>
            </a:rPr>
            <a:t>Do</a:t>
          </a:r>
        </a:p>
      </dgm:t>
    </dgm:pt>
    <dgm:pt modelId="{D862A0D0-7D9B-4A77-8619-CA8956B9C0DA}" type="parTrans" cxnId="{6D51D67A-DA6E-42D6-B55F-A34D4660ABD8}">
      <dgm:prSet/>
      <dgm:spPr/>
      <dgm:t>
        <a:bodyPr/>
        <a:lstStyle/>
        <a:p>
          <a:endParaRPr lang="en-US"/>
        </a:p>
      </dgm:t>
    </dgm:pt>
    <dgm:pt modelId="{ADF25779-D938-44E2-9B2E-A1E93D906247}" type="sibTrans" cxnId="{6D51D67A-DA6E-42D6-B55F-A34D4660ABD8}">
      <dgm:prSet/>
      <dgm:spPr/>
      <dgm:t>
        <a:bodyPr/>
        <a:lstStyle/>
        <a:p>
          <a:endParaRPr lang="en-US"/>
        </a:p>
      </dgm:t>
    </dgm:pt>
    <dgm:pt modelId="{A23B1A8D-8AAD-4CED-9165-48ECA643A23E}">
      <dgm:prSet/>
      <dgm:spPr/>
      <dgm:t>
        <a:bodyPr/>
        <a:lstStyle/>
        <a:p>
          <a:endParaRPr lang="en-US"/>
        </a:p>
      </dgm:t>
    </dgm:pt>
    <dgm:pt modelId="{1DEA0CE0-3F37-498F-91E9-FCC283EFC66E}" type="parTrans" cxnId="{22B0451E-CA1B-490B-B3E5-D655663BFE8B}">
      <dgm:prSet/>
      <dgm:spPr/>
      <dgm:t>
        <a:bodyPr/>
        <a:lstStyle/>
        <a:p>
          <a:endParaRPr lang="en-US"/>
        </a:p>
      </dgm:t>
    </dgm:pt>
    <dgm:pt modelId="{5A16A201-9198-424A-9C9E-7A5676B044D7}" type="sibTrans" cxnId="{22B0451E-CA1B-490B-B3E5-D655663BFE8B}">
      <dgm:prSet/>
      <dgm:spPr/>
      <dgm:t>
        <a:bodyPr/>
        <a:lstStyle/>
        <a:p>
          <a:endParaRPr lang="en-US"/>
        </a:p>
      </dgm:t>
    </dgm:pt>
    <dgm:pt modelId="{68537F28-21C4-4BAF-ACDA-EBE90813FBC6}" type="pres">
      <dgm:prSet presAssocID="{C1C67CA0-E723-4515-8239-7A111C50CECD}" presName="Name0" presStyleCnt="0">
        <dgm:presLayoutVars>
          <dgm:chMax val="1"/>
          <dgm:chPref val="1"/>
          <dgm:dir/>
          <dgm:resizeHandles/>
        </dgm:presLayoutVars>
      </dgm:prSet>
      <dgm:spPr/>
    </dgm:pt>
    <dgm:pt modelId="{0512E480-D182-47F9-9C28-5EF36E31565A}" type="pres">
      <dgm:prSet presAssocID="{8B11406C-1AA6-4B82-8B89-40A9210CACC0}" presName="Parent" presStyleLbl="node1" presStyleIdx="0" presStyleCnt="2">
        <dgm:presLayoutVars>
          <dgm:chMax val="4"/>
          <dgm:chPref val="3"/>
        </dgm:presLayoutVars>
      </dgm:prSet>
      <dgm:spPr/>
    </dgm:pt>
    <dgm:pt modelId="{9C2D43E6-BB43-4555-A8C6-FE9FA3CC6841}" type="pres">
      <dgm:prSet presAssocID="{04AD85F6-B6A5-47F2-8F2B-0A42E017459D}" presName="Accent" presStyleLbl="node1" presStyleIdx="1" presStyleCnt="2"/>
      <dgm:spPr/>
    </dgm:pt>
    <dgm:pt modelId="{F08F2EED-4F83-4114-8D40-461FC8857878}" type="pres">
      <dgm:prSet presAssocID="{04AD85F6-B6A5-47F2-8F2B-0A42E017459D}" presName="Image1" presStyleLbl="fgImgPlace1" presStyleIdx="0" presStyleCnt="4"/>
      <dgm:spPr/>
    </dgm:pt>
    <dgm:pt modelId="{F8273A3C-EFAA-48DE-9C72-61D7A6E50591}" type="pres">
      <dgm:prSet presAssocID="{04AD85F6-B6A5-47F2-8F2B-0A42E017459D}" presName="Child1" presStyleLbl="revTx" presStyleIdx="0" presStyleCnt="4">
        <dgm:presLayoutVars>
          <dgm:chMax val="0"/>
          <dgm:chPref val="0"/>
          <dgm:bulletEnabled val="1"/>
        </dgm:presLayoutVars>
      </dgm:prSet>
      <dgm:spPr/>
    </dgm:pt>
    <dgm:pt modelId="{5B2EF351-24C6-43FD-B869-B6E97DB7500E}" type="pres">
      <dgm:prSet presAssocID="{D590CF78-E67F-4119-B866-43A1DD4C606F}" presName="Image2" presStyleCnt="0"/>
      <dgm:spPr/>
    </dgm:pt>
    <dgm:pt modelId="{6ADB20E0-100E-4AC4-9FCC-CFACA9FB701E}" type="pres">
      <dgm:prSet presAssocID="{D590CF78-E67F-4119-B866-43A1DD4C606F}" presName="Image" presStyleLbl="fgImgPlace1" presStyleIdx="1" presStyleCnt="4"/>
      <dgm:spPr/>
    </dgm:pt>
    <dgm:pt modelId="{E9FE7F5D-67F5-4A8D-9A65-5F081D0B88DA}" type="pres">
      <dgm:prSet presAssocID="{D590CF78-E67F-4119-B866-43A1DD4C606F}" presName="Child2" presStyleLbl="revTx" presStyleIdx="1" presStyleCnt="4">
        <dgm:presLayoutVars>
          <dgm:chMax val="0"/>
          <dgm:chPref val="0"/>
          <dgm:bulletEnabled val="1"/>
        </dgm:presLayoutVars>
      </dgm:prSet>
      <dgm:spPr/>
    </dgm:pt>
    <dgm:pt modelId="{1B9F0009-81A1-4E12-97C2-12A529CF74B8}" type="pres">
      <dgm:prSet presAssocID="{216ACDEC-70A6-44F7-A895-5EAD287F0563}" presName="Image3" presStyleCnt="0"/>
      <dgm:spPr/>
    </dgm:pt>
    <dgm:pt modelId="{2D19E7FB-8EF2-48D4-B871-AA1CE48E34CE}" type="pres">
      <dgm:prSet presAssocID="{216ACDEC-70A6-44F7-A895-5EAD287F0563}" presName="Image" presStyleLbl="fgImgPlace1" presStyleIdx="2" presStyleCnt="4"/>
      <dgm:spPr/>
    </dgm:pt>
    <dgm:pt modelId="{119BC303-E3F7-4275-B1BE-90DCA18ECCE3}" type="pres">
      <dgm:prSet presAssocID="{216ACDEC-70A6-44F7-A895-5EAD287F0563}" presName="Child3" presStyleLbl="revTx" presStyleIdx="2" presStyleCnt="4">
        <dgm:presLayoutVars>
          <dgm:chMax val="0"/>
          <dgm:chPref val="0"/>
          <dgm:bulletEnabled val="1"/>
        </dgm:presLayoutVars>
      </dgm:prSet>
      <dgm:spPr/>
    </dgm:pt>
    <dgm:pt modelId="{D1DB7D27-1AF0-4D14-A65D-86C500768B64}" type="pres">
      <dgm:prSet presAssocID="{1A58AC7F-E10F-4BF4-96B4-E9F27AB252CF}" presName="Image4" presStyleCnt="0"/>
      <dgm:spPr/>
    </dgm:pt>
    <dgm:pt modelId="{2CF5B8B9-21F3-4DFD-9921-95DF87EA71AE}" type="pres">
      <dgm:prSet presAssocID="{1A58AC7F-E10F-4BF4-96B4-E9F27AB252CF}" presName="Image" presStyleLbl="fgImgPlace1" presStyleIdx="3" presStyleCnt="4"/>
      <dgm:spPr/>
    </dgm:pt>
    <dgm:pt modelId="{9782BF47-A6C3-4425-AC11-051DAEEBC57E}" type="pres">
      <dgm:prSet presAssocID="{1A58AC7F-E10F-4BF4-96B4-E9F27AB252CF}" presName="Child4" presStyleLbl="revTx" presStyleIdx="3" presStyleCnt="4">
        <dgm:presLayoutVars>
          <dgm:chMax val="0"/>
          <dgm:chPref val="0"/>
          <dgm:bulletEnabled val="1"/>
        </dgm:presLayoutVars>
      </dgm:prSet>
      <dgm:spPr/>
    </dgm:pt>
  </dgm:ptLst>
  <dgm:cxnLst>
    <dgm:cxn modelId="{CD6A3718-0625-4A76-829E-463ABDA0BA61}" srcId="{8B11406C-1AA6-4B82-8B89-40A9210CACC0}" destId="{D590CF78-E67F-4119-B866-43A1DD4C606F}" srcOrd="1" destOrd="0" parTransId="{6EF99E58-E286-4741-9506-10381A4B7C17}" sibTransId="{268A4FDB-ECB7-465B-9881-D7881D3A0AFE}"/>
    <dgm:cxn modelId="{22B0451E-CA1B-490B-B3E5-D655663BFE8B}" srcId="{8B11406C-1AA6-4B82-8B89-40A9210CACC0}" destId="{A23B1A8D-8AAD-4CED-9165-48ECA643A23E}" srcOrd="4" destOrd="0" parTransId="{1DEA0CE0-3F37-498F-91E9-FCC283EFC66E}" sibTransId="{5A16A201-9198-424A-9C9E-7A5676B044D7}"/>
    <dgm:cxn modelId="{99E3A023-1FE3-44F1-944D-27673E2A3494}" type="presOf" srcId="{8B11406C-1AA6-4B82-8B89-40A9210CACC0}" destId="{0512E480-D182-47F9-9C28-5EF36E31565A}" srcOrd="0" destOrd="0" presId="urn:microsoft.com/office/officeart/2011/layout/RadialPictureList"/>
    <dgm:cxn modelId="{17957F26-9288-4339-B733-1E0D279433EE}" type="presOf" srcId="{216ACDEC-70A6-44F7-A895-5EAD287F0563}" destId="{119BC303-E3F7-4275-B1BE-90DCA18ECCE3}" srcOrd="0" destOrd="0" presId="urn:microsoft.com/office/officeart/2011/layout/RadialPictureList"/>
    <dgm:cxn modelId="{065C912E-5A5A-4840-A087-AB20BF5FEFBA}" srcId="{C1C67CA0-E723-4515-8239-7A111C50CECD}" destId="{8B11406C-1AA6-4B82-8B89-40A9210CACC0}" srcOrd="0" destOrd="0" parTransId="{C370F7C2-B83B-46E6-BCDB-CFB3CDFBB00B}" sibTransId="{48686639-6763-4A84-A941-83E46CAC56E7}"/>
    <dgm:cxn modelId="{C83F2477-1B44-437B-82D4-9E789C53419F}" type="presOf" srcId="{C1C67CA0-E723-4515-8239-7A111C50CECD}" destId="{68537F28-21C4-4BAF-ACDA-EBE90813FBC6}" srcOrd="0" destOrd="0" presId="urn:microsoft.com/office/officeart/2011/layout/RadialPictureList"/>
    <dgm:cxn modelId="{6D51D67A-DA6E-42D6-B55F-A34D4660ABD8}" srcId="{8B11406C-1AA6-4B82-8B89-40A9210CACC0}" destId="{1A58AC7F-E10F-4BF4-96B4-E9F27AB252CF}" srcOrd="3" destOrd="0" parTransId="{D862A0D0-7D9B-4A77-8619-CA8956B9C0DA}" sibTransId="{ADF25779-D938-44E2-9B2E-A1E93D906247}"/>
    <dgm:cxn modelId="{4874667D-FE54-483C-B150-56F8D2368880}" type="presOf" srcId="{04AD85F6-B6A5-47F2-8F2B-0A42E017459D}" destId="{F8273A3C-EFAA-48DE-9C72-61D7A6E50591}" srcOrd="0" destOrd="0" presId="urn:microsoft.com/office/officeart/2011/layout/RadialPictureList"/>
    <dgm:cxn modelId="{FD2D0493-551E-4A65-97CF-2721E3EDF0C8}" type="presOf" srcId="{1A58AC7F-E10F-4BF4-96B4-E9F27AB252CF}" destId="{9782BF47-A6C3-4425-AC11-051DAEEBC57E}" srcOrd="0" destOrd="0" presId="urn:microsoft.com/office/officeart/2011/layout/RadialPictureList"/>
    <dgm:cxn modelId="{CF2049B3-83A4-4EDE-B66C-A7AF2B89B612}" srcId="{8B11406C-1AA6-4B82-8B89-40A9210CACC0}" destId="{216ACDEC-70A6-44F7-A895-5EAD287F0563}" srcOrd="2" destOrd="0" parTransId="{69CFFF92-3DBF-42D4-87C4-F842BDBBF255}" sibTransId="{EADD688F-4A3A-4E4B-936C-788031D0B14E}"/>
    <dgm:cxn modelId="{3822D2EE-A916-4C79-B19B-2A0919873578}" type="presOf" srcId="{D590CF78-E67F-4119-B866-43A1DD4C606F}" destId="{E9FE7F5D-67F5-4A8D-9A65-5F081D0B88DA}" srcOrd="0" destOrd="0" presId="urn:microsoft.com/office/officeart/2011/layout/RadialPictureList"/>
    <dgm:cxn modelId="{0DF581F3-3FEB-4B84-9013-5B99CA4448B0}" srcId="{8B11406C-1AA6-4B82-8B89-40A9210CACC0}" destId="{04AD85F6-B6A5-47F2-8F2B-0A42E017459D}" srcOrd="0" destOrd="0" parTransId="{ACF2E19A-DB17-4F3E-A5AD-394A3E18C949}" sibTransId="{CA4FA29C-416F-4B1D-BAC7-21AF3549D5DB}"/>
    <dgm:cxn modelId="{1A7B7BE2-FB29-4B6C-8270-AFAE60537D92}" type="presParOf" srcId="{68537F28-21C4-4BAF-ACDA-EBE90813FBC6}" destId="{0512E480-D182-47F9-9C28-5EF36E31565A}" srcOrd="0" destOrd="0" presId="urn:microsoft.com/office/officeart/2011/layout/RadialPictureList"/>
    <dgm:cxn modelId="{5A85AD46-25D6-42AA-B297-7FA19305F259}" type="presParOf" srcId="{68537F28-21C4-4BAF-ACDA-EBE90813FBC6}" destId="{9C2D43E6-BB43-4555-A8C6-FE9FA3CC6841}" srcOrd="1" destOrd="0" presId="urn:microsoft.com/office/officeart/2011/layout/RadialPictureList"/>
    <dgm:cxn modelId="{0449410C-8515-4AA3-AE85-833981A8613C}" type="presParOf" srcId="{68537F28-21C4-4BAF-ACDA-EBE90813FBC6}" destId="{F08F2EED-4F83-4114-8D40-461FC8857878}" srcOrd="2" destOrd="0" presId="urn:microsoft.com/office/officeart/2011/layout/RadialPictureList"/>
    <dgm:cxn modelId="{53BC2592-9402-45F8-9942-FCA9C7E238A5}" type="presParOf" srcId="{68537F28-21C4-4BAF-ACDA-EBE90813FBC6}" destId="{F8273A3C-EFAA-48DE-9C72-61D7A6E50591}" srcOrd="3" destOrd="0" presId="urn:microsoft.com/office/officeart/2011/layout/RadialPictureList"/>
    <dgm:cxn modelId="{49D68684-A384-4BBC-B2A6-D2581946BB33}" type="presParOf" srcId="{68537F28-21C4-4BAF-ACDA-EBE90813FBC6}" destId="{5B2EF351-24C6-43FD-B869-B6E97DB7500E}" srcOrd="4" destOrd="0" presId="urn:microsoft.com/office/officeart/2011/layout/RadialPictureList"/>
    <dgm:cxn modelId="{8B49141F-5C91-4DE2-AA0C-49938E25891B}" type="presParOf" srcId="{5B2EF351-24C6-43FD-B869-B6E97DB7500E}" destId="{6ADB20E0-100E-4AC4-9FCC-CFACA9FB701E}" srcOrd="0" destOrd="0" presId="urn:microsoft.com/office/officeart/2011/layout/RadialPictureList"/>
    <dgm:cxn modelId="{A65E7472-76F9-4688-B71A-44EB7570AFC9}" type="presParOf" srcId="{68537F28-21C4-4BAF-ACDA-EBE90813FBC6}" destId="{E9FE7F5D-67F5-4A8D-9A65-5F081D0B88DA}" srcOrd="5" destOrd="0" presId="urn:microsoft.com/office/officeart/2011/layout/RadialPictureList"/>
    <dgm:cxn modelId="{A90A3C92-E953-407B-80A0-050D21AB7BA5}" type="presParOf" srcId="{68537F28-21C4-4BAF-ACDA-EBE90813FBC6}" destId="{1B9F0009-81A1-4E12-97C2-12A529CF74B8}" srcOrd="6" destOrd="0" presId="urn:microsoft.com/office/officeart/2011/layout/RadialPictureList"/>
    <dgm:cxn modelId="{E6D8C051-9D08-4D28-B1A1-E790D6817CF1}" type="presParOf" srcId="{1B9F0009-81A1-4E12-97C2-12A529CF74B8}" destId="{2D19E7FB-8EF2-48D4-B871-AA1CE48E34CE}" srcOrd="0" destOrd="0" presId="urn:microsoft.com/office/officeart/2011/layout/RadialPictureList"/>
    <dgm:cxn modelId="{5F0C694A-BCFC-42A7-A67B-20DED4190D7D}" type="presParOf" srcId="{68537F28-21C4-4BAF-ACDA-EBE90813FBC6}" destId="{119BC303-E3F7-4275-B1BE-90DCA18ECCE3}" srcOrd="7" destOrd="0" presId="urn:microsoft.com/office/officeart/2011/layout/RadialPictureList"/>
    <dgm:cxn modelId="{D5DB2702-2485-4CDD-AC4A-D13451B1DC21}" type="presParOf" srcId="{68537F28-21C4-4BAF-ACDA-EBE90813FBC6}" destId="{D1DB7D27-1AF0-4D14-A65D-86C500768B64}" srcOrd="8" destOrd="0" presId="urn:microsoft.com/office/officeart/2011/layout/RadialPictureList"/>
    <dgm:cxn modelId="{9CF086D3-D4FC-4A56-AC1F-B145EF26CD60}" type="presParOf" srcId="{D1DB7D27-1AF0-4D14-A65D-86C500768B64}" destId="{2CF5B8B9-21F3-4DFD-9921-95DF87EA71AE}" srcOrd="0" destOrd="0" presId="urn:microsoft.com/office/officeart/2011/layout/RadialPictureList"/>
    <dgm:cxn modelId="{20543555-AF11-48EB-BD0F-C708D0681B0E}" type="presParOf" srcId="{68537F28-21C4-4BAF-ACDA-EBE90813FBC6}" destId="{9782BF47-A6C3-4425-AC11-051DAEEBC57E}" srcOrd="9" destOrd="0" presId="urn:microsoft.com/office/officeart/2011/layout/RadialPictureList"/>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100B59B-EB82-4CDF-9A30-3D0306C07FD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893CE67-B363-4F66-89E9-99FC960A8347}">
      <dgm:prSet custT="1"/>
      <dgm:spPr/>
      <dgm:t>
        <a:bodyPr/>
        <a:lstStyle/>
        <a:p>
          <a:r>
            <a:rPr lang="en-US" sz="3200" dirty="0">
              <a:latin typeface="Tempus Sans ITC" panose="04020404030D07020202" pitchFamily="82" charset="0"/>
            </a:rPr>
            <a:t>Learning theories are ideas about the ways students LEARN PROCESS and RETAIN information</a:t>
          </a:r>
        </a:p>
      </dgm:t>
    </dgm:pt>
    <dgm:pt modelId="{F0E6302A-CD4B-4421-86B8-C73BDC530515}" type="parTrans" cxnId="{20FF743D-41D4-454C-8884-A20F70D244EA}">
      <dgm:prSet/>
      <dgm:spPr/>
      <dgm:t>
        <a:bodyPr/>
        <a:lstStyle/>
        <a:p>
          <a:endParaRPr lang="en-US"/>
        </a:p>
      </dgm:t>
    </dgm:pt>
    <dgm:pt modelId="{388F375B-B8EB-4742-8D20-4B807628D146}" type="sibTrans" cxnId="{20FF743D-41D4-454C-8884-A20F70D244EA}">
      <dgm:prSet/>
      <dgm:spPr/>
      <dgm:t>
        <a:bodyPr/>
        <a:lstStyle/>
        <a:p>
          <a:endParaRPr lang="en-US"/>
        </a:p>
      </dgm:t>
    </dgm:pt>
    <dgm:pt modelId="{186E4A41-A0DC-41A0-8154-637A3061DF28}" type="pres">
      <dgm:prSet presAssocID="{2100B59B-EB82-4CDF-9A30-3D0306C07FDE}" presName="linear" presStyleCnt="0">
        <dgm:presLayoutVars>
          <dgm:animLvl val="lvl"/>
          <dgm:resizeHandles val="exact"/>
        </dgm:presLayoutVars>
      </dgm:prSet>
      <dgm:spPr/>
    </dgm:pt>
    <dgm:pt modelId="{9B0C1CC1-2858-40B5-8DCC-1F25BC60F613}" type="pres">
      <dgm:prSet presAssocID="{4893CE67-B363-4F66-89E9-99FC960A8347}" presName="parentText" presStyleLbl="node1" presStyleIdx="0" presStyleCnt="1">
        <dgm:presLayoutVars>
          <dgm:chMax val="0"/>
          <dgm:bulletEnabled val="1"/>
        </dgm:presLayoutVars>
      </dgm:prSet>
      <dgm:spPr/>
    </dgm:pt>
  </dgm:ptLst>
  <dgm:cxnLst>
    <dgm:cxn modelId="{20FF743D-41D4-454C-8884-A20F70D244EA}" srcId="{2100B59B-EB82-4CDF-9A30-3D0306C07FDE}" destId="{4893CE67-B363-4F66-89E9-99FC960A8347}" srcOrd="0" destOrd="0" parTransId="{F0E6302A-CD4B-4421-86B8-C73BDC530515}" sibTransId="{388F375B-B8EB-4742-8D20-4B807628D146}"/>
    <dgm:cxn modelId="{2E6AAD7A-AA68-46E5-8B62-8E972B8576C5}" type="presOf" srcId="{2100B59B-EB82-4CDF-9A30-3D0306C07FDE}" destId="{186E4A41-A0DC-41A0-8154-637A3061DF28}" srcOrd="0" destOrd="0" presId="urn:microsoft.com/office/officeart/2005/8/layout/vList2"/>
    <dgm:cxn modelId="{5190E4B2-8D99-4C7B-9BFB-013DE1F0766C}" type="presOf" srcId="{4893CE67-B363-4F66-89E9-99FC960A8347}" destId="{9B0C1CC1-2858-40B5-8DCC-1F25BC60F613}" srcOrd="0" destOrd="0" presId="urn:microsoft.com/office/officeart/2005/8/layout/vList2"/>
    <dgm:cxn modelId="{5543096D-C8DB-4057-B650-FBD05FF1871B}" type="presParOf" srcId="{186E4A41-A0DC-41A0-8154-637A3061DF28}" destId="{9B0C1CC1-2858-40B5-8DCC-1F25BC60F61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F10D527-8B12-4B51-B0E9-35A5CD2CC57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C9BA4FF-C4D8-462B-8341-2DDE3096A87E}">
      <dgm:prSet/>
      <dgm:spPr>
        <a:solidFill>
          <a:srgbClr val="002060"/>
        </a:solidFill>
      </dgm:spPr>
      <dgm:t>
        <a:bodyPr/>
        <a:lstStyle/>
        <a:p>
          <a:r>
            <a:rPr lang="en-US" dirty="0"/>
            <a:t>Read the learning outcome. Determine which is the best way to learn it.</a:t>
          </a:r>
        </a:p>
      </dgm:t>
    </dgm:pt>
    <dgm:pt modelId="{70EA4EF5-727F-41A2-91E6-8786924713B2}" type="parTrans" cxnId="{A44FB56A-55EA-4A92-8463-9331EA0F1CDE}">
      <dgm:prSet/>
      <dgm:spPr/>
      <dgm:t>
        <a:bodyPr/>
        <a:lstStyle/>
        <a:p>
          <a:endParaRPr lang="en-US"/>
        </a:p>
      </dgm:t>
    </dgm:pt>
    <dgm:pt modelId="{75F9DE91-729C-46CA-B492-EAD00CE1D55E}" type="sibTrans" cxnId="{A44FB56A-55EA-4A92-8463-9331EA0F1CDE}">
      <dgm:prSet/>
      <dgm:spPr/>
      <dgm:t>
        <a:bodyPr/>
        <a:lstStyle/>
        <a:p>
          <a:endParaRPr lang="en-US"/>
        </a:p>
      </dgm:t>
    </dgm:pt>
    <dgm:pt modelId="{0144CFD5-5D5B-4AFA-BB36-DDBAD9592E7E}" type="pres">
      <dgm:prSet presAssocID="{6F10D527-8B12-4B51-B0E9-35A5CD2CC57D}" presName="linear" presStyleCnt="0">
        <dgm:presLayoutVars>
          <dgm:dir/>
          <dgm:animLvl val="lvl"/>
          <dgm:resizeHandles val="exact"/>
        </dgm:presLayoutVars>
      </dgm:prSet>
      <dgm:spPr/>
    </dgm:pt>
    <dgm:pt modelId="{98FCE993-01F1-4E46-8E7B-2E52E1658879}" type="pres">
      <dgm:prSet presAssocID="{EC9BA4FF-C4D8-462B-8341-2DDE3096A87E}" presName="parentLin" presStyleCnt="0"/>
      <dgm:spPr/>
    </dgm:pt>
    <dgm:pt modelId="{865244C7-7682-4C80-B4EA-FD7B5E3795E0}" type="pres">
      <dgm:prSet presAssocID="{EC9BA4FF-C4D8-462B-8341-2DDE3096A87E}" presName="parentLeftMargin" presStyleLbl="node1" presStyleIdx="0" presStyleCnt="1"/>
      <dgm:spPr/>
    </dgm:pt>
    <dgm:pt modelId="{955CF15C-91A2-4A7D-98C0-C59B538D3841}" type="pres">
      <dgm:prSet presAssocID="{EC9BA4FF-C4D8-462B-8341-2DDE3096A87E}" presName="parentText" presStyleLbl="node1" presStyleIdx="0" presStyleCnt="1" custScaleX="116908" custScaleY="149433">
        <dgm:presLayoutVars>
          <dgm:chMax val="0"/>
          <dgm:bulletEnabled val="1"/>
        </dgm:presLayoutVars>
      </dgm:prSet>
      <dgm:spPr/>
    </dgm:pt>
    <dgm:pt modelId="{6312E95F-AB67-4C16-8A12-374C719CFF8A}" type="pres">
      <dgm:prSet presAssocID="{EC9BA4FF-C4D8-462B-8341-2DDE3096A87E}" presName="negativeSpace" presStyleCnt="0"/>
      <dgm:spPr/>
    </dgm:pt>
    <dgm:pt modelId="{556E00B1-9480-41AB-828D-AD0FCD3D3E06}" type="pres">
      <dgm:prSet presAssocID="{EC9BA4FF-C4D8-462B-8341-2DDE3096A87E}" presName="childText" presStyleLbl="conFgAcc1" presStyleIdx="0" presStyleCnt="1">
        <dgm:presLayoutVars>
          <dgm:bulletEnabled val="1"/>
        </dgm:presLayoutVars>
      </dgm:prSet>
      <dgm:spPr/>
    </dgm:pt>
  </dgm:ptLst>
  <dgm:cxnLst>
    <dgm:cxn modelId="{3D1B7001-9D09-4571-AF8F-DD6C9744A1C4}" type="presOf" srcId="{EC9BA4FF-C4D8-462B-8341-2DDE3096A87E}" destId="{955CF15C-91A2-4A7D-98C0-C59B538D3841}" srcOrd="1" destOrd="0" presId="urn:microsoft.com/office/officeart/2005/8/layout/list1"/>
    <dgm:cxn modelId="{AB325B08-94D5-4415-B493-A90B07A9CC9F}" type="presOf" srcId="{EC9BA4FF-C4D8-462B-8341-2DDE3096A87E}" destId="{865244C7-7682-4C80-B4EA-FD7B5E3795E0}" srcOrd="0" destOrd="0" presId="urn:microsoft.com/office/officeart/2005/8/layout/list1"/>
    <dgm:cxn modelId="{935C3C3F-218C-4FF1-81EF-9E5C5706D0D2}" type="presOf" srcId="{6F10D527-8B12-4B51-B0E9-35A5CD2CC57D}" destId="{0144CFD5-5D5B-4AFA-BB36-DDBAD9592E7E}" srcOrd="0" destOrd="0" presId="urn:microsoft.com/office/officeart/2005/8/layout/list1"/>
    <dgm:cxn modelId="{A44FB56A-55EA-4A92-8463-9331EA0F1CDE}" srcId="{6F10D527-8B12-4B51-B0E9-35A5CD2CC57D}" destId="{EC9BA4FF-C4D8-462B-8341-2DDE3096A87E}" srcOrd="0" destOrd="0" parTransId="{70EA4EF5-727F-41A2-91E6-8786924713B2}" sibTransId="{75F9DE91-729C-46CA-B492-EAD00CE1D55E}"/>
    <dgm:cxn modelId="{05004D7F-1958-4FFA-A5AE-64C753209AC3}" type="presParOf" srcId="{0144CFD5-5D5B-4AFA-BB36-DDBAD9592E7E}" destId="{98FCE993-01F1-4E46-8E7B-2E52E1658879}" srcOrd="0" destOrd="0" presId="urn:microsoft.com/office/officeart/2005/8/layout/list1"/>
    <dgm:cxn modelId="{7AF814E5-5647-47D7-848D-7D86CA1ED962}" type="presParOf" srcId="{98FCE993-01F1-4E46-8E7B-2E52E1658879}" destId="{865244C7-7682-4C80-B4EA-FD7B5E3795E0}" srcOrd="0" destOrd="0" presId="urn:microsoft.com/office/officeart/2005/8/layout/list1"/>
    <dgm:cxn modelId="{011B0500-BC03-4EBA-85D1-D72316F922CE}" type="presParOf" srcId="{98FCE993-01F1-4E46-8E7B-2E52E1658879}" destId="{955CF15C-91A2-4A7D-98C0-C59B538D3841}" srcOrd="1" destOrd="0" presId="urn:microsoft.com/office/officeart/2005/8/layout/list1"/>
    <dgm:cxn modelId="{53EF7793-4A65-4CD8-8EB0-26FEE8A44AE4}" type="presParOf" srcId="{0144CFD5-5D5B-4AFA-BB36-DDBAD9592E7E}" destId="{6312E95F-AB67-4C16-8A12-374C719CFF8A}" srcOrd="1" destOrd="0" presId="urn:microsoft.com/office/officeart/2005/8/layout/list1"/>
    <dgm:cxn modelId="{6D249F5E-D3F3-4A69-9B6D-58A02CCC1056}" type="presParOf" srcId="{0144CFD5-5D5B-4AFA-BB36-DDBAD9592E7E}" destId="{556E00B1-9480-41AB-828D-AD0FCD3D3E06}"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100B59B-EB82-4CDF-9A30-3D0306C07FD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893CE67-B363-4F66-89E9-99FC960A8347}">
      <dgm:prSet custT="1"/>
      <dgm:spPr/>
      <dgm:t>
        <a:bodyPr/>
        <a:lstStyle/>
        <a:p>
          <a:r>
            <a:rPr lang="en-US" sz="3200" dirty="0">
              <a:latin typeface="Tempus Sans ITC" panose="04020404030D07020202" pitchFamily="82" charset="0"/>
            </a:rPr>
            <a:t>Learning theories are ideas about the ways students LEARN PROCESS and RETAIN information</a:t>
          </a:r>
        </a:p>
      </dgm:t>
    </dgm:pt>
    <dgm:pt modelId="{F0E6302A-CD4B-4421-86B8-C73BDC530515}" type="parTrans" cxnId="{20FF743D-41D4-454C-8884-A20F70D244EA}">
      <dgm:prSet/>
      <dgm:spPr/>
      <dgm:t>
        <a:bodyPr/>
        <a:lstStyle/>
        <a:p>
          <a:endParaRPr lang="en-US"/>
        </a:p>
      </dgm:t>
    </dgm:pt>
    <dgm:pt modelId="{388F375B-B8EB-4742-8D20-4B807628D146}" type="sibTrans" cxnId="{20FF743D-41D4-454C-8884-A20F70D244EA}">
      <dgm:prSet/>
      <dgm:spPr/>
      <dgm:t>
        <a:bodyPr/>
        <a:lstStyle/>
        <a:p>
          <a:endParaRPr lang="en-US"/>
        </a:p>
      </dgm:t>
    </dgm:pt>
    <dgm:pt modelId="{186E4A41-A0DC-41A0-8154-637A3061DF28}" type="pres">
      <dgm:prSet presAssocID="{2100B59B-EB82-4CDF-9A30-3D0306C07FDE}" presName="linear" presStyleCnt="0">
        <dgm:presLayoutVars>
          <dgm:animLvl val="lvl"/>
          <dgm:resizeHandles val="exact"/>
        </dgm:presLayoutVars>
      </dgm:prSet>
      <dgm:spPr/>
    </dgm:pt>
    <dgm:pt modelId="{9B0C1CC1-2858-40B5-8DCC-1F25BC60F613}" type="pres">
      <dgm:prSet presAssocID="{4893CE67-B363-4F66-89E9-99FC960A8347}" presName="parentText" presStyleLbl="node1" presStyleIdx="0" presStyleCnt="1">
        <dgm:presLayoutVars>
          <dgm:chMax val="0"/>
          <dgm:bulletEnabled val="1"/>
        </dgm:presLayoutVars>
      </dgm:prSet>
      <dgm:spPr/>
    </dgm:pt>
  </dgm:ptLst>
  <dgm:cxnLst>
    <dgm:cxn modelId="{20FF743D-41D4-454C-8884-A20F70D244EA}" srcId="{2100B59B-EB82-4CDF-9A30-3D0306C07FDE}" destId="{4893CE67-B363-4F66-89E9-99FC960A8347}" srcOrd="0" destOrd="0" parTransId="{F0E6302A-CD4B-4421-86B8-C73BDC530515}" sibTransId="{388F375B-B8EB-4742-8D20-4B807628D146}"/>
    <dgm:cxn modelId="{2E6AAD7A-AA68-46E5-8B62-8E972B8576C5}" type="presOf" srcId="{2100B59B-EB82-4CDF-9A30-3D0306C07FDE}" destId="{186E4A41-A0DC-41A0-8154-637A3061DF28}" srcOrd="0" destOrd="0" presId="urn:microsoft.com/office/officeart/2005/8/layout/vList2"/>
    <dgm:cxn modelId="{5190E4B2-8D99-4C7B-9BFB-013DE1F0766C}" type="presOf" srcId="{4893CE67-B363-4F66-89E9-99FC960A8347}" destId="{9B0C1CC1-2858-40B5-8DCC-1F25BC60F613}" srcOrd="0" destOrd="0" presId="urn:microsoft.com/office/officeart/2005/8/layout/vList2"/>
    <dgm:cxn modelId="{5543096D-C8DB-4057-B650-FBD05FF1871B}" type="presParOf" srcId="{186E4A41-A0DC-41A0-8154-637A3061DF28}" destId="{9B0C1CC1-2858-40B5-8DCC-1F25BC60F61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8866361-2064-4BC9-A187-F147D00C8C8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30FA607-F78B-45A7-A59D-7B9CE68341BD}">
      <dgm:prSet/>
      <dgm:spPr>
        <a:solidFill>
          <a:schemeClr val="accent5">
            <a:lumMod val="75000"/>
          </a:schemeClr>
        </a:solidFill>
      </dgm:spPr>
      <dgm:t>
        <a:bodyPr/>
        <a:lstStyle/>
        <a:p>
          <a:r>
            <a:rPr lang="en-US" dirty="0">
              <a:latin typeface="Book Antiqua" panose="02040602050305030304" pitchFamily="18" charset="0"/>
            </a:rPr>
            <a:t>What to learn?</a:t>
          </a:r>
        </a:p>
      </dgm:t>
    </dgm:pt>
    <dgm:pt modelId="{AE1BD680-B6E3-464F-9600-7A8A696DF6ED}" type="parTrans" cxnId="{573D9BF0-D4A1-4DEC-8B47-10CC331BDBC4}">
      <dgm:prSet/>
      <dgm:spPr/>
      <dgm:t>
        <a:bodyPr/>
        <a:lstStyle/>
        <a:p>
          <a:endParaRPr lang="en-US"/>
        </a:p>
      </dgm:t>
    </dgm:pt>
    <dgm:pt modelId="{6DACBA80-9F4C-41A5-97F8-9171E21C24C6}" type="sibTrans" cxnId="{573D9BF0-D4A1-4DEC-8B47-10CC331BDBC4}">
      <dgm:prSet/>
      <dgm:spPr/>
      <dgm:t>
        <a:bodyPr/>
        <a:lstStyle/>
        <a:p>
          <a:endParaRPr lang="en-US"/>
        </a:p>
      </dgm:t>
    </dgm:pt>
    <dgm:pt modelId="{EEADC7EA-43E6-4D0E-B830-C80074725330}" type="pres">
      <dgm:prSet presAssocID="{E8866361-2064-4BC9-A187-F147D00C8C8B}" presName="linear" presStyleCnt="0">
        <dgm:presLayoutVars>
          <dgm:dir/>
          <dgm:animLvl val="lvl"/>
          <dgm:resizeHandles val="exact"/>
        </dgm:presLayoutVars>
      </dgm:prSet>
      <dgm:spPr/>
    </dgm:pt>
    <dgm:pt modelId="{751D50AE-C4DD-4C1D-89B7-7767B8405D1A}" type="pres">
      <dgm:prSet presAssocID="{F30FA607-F78B-45A7-A59D-7B9CE68341BD}" presName="parentLin" presStyleCnt="0"/>
      <dgm:spPr/>
    </dgm:pt>
    <dgm:pt modelId="{6E8C4A32-0C24-4ECA-BEAC-A4CC7A86CEE7}" type="pres">
      <dgm:prSet presAssocID="{F30FA607-F78B-45A7-A59D-7B9CE68341BD}" presName="parentLeftMargin" presStyleLbl="node1" presStyleIdx="0" presStyleCnt="1"/>
      <dgm:spPr/>
    </dgm:pt>
    <dgm:pt modelId="{5C12F4F9-D741-4C35-8FD8-CD143DE6C558}" type="pres">
      <dgm:prSet presAssocID="{F30FA607-F78B-45A7-A59D-7B9CE68341BD}" presName="parentText" presStyleLbl="node1" presStyleIdx="0" presStyleCnt="1">
        <dgm:presLayoutVars>
          <dgm:chMax val="0"/>
          <dgm:bulletEnabled val="1"/>
        </dgm:presLayoutVars>
      </dgm:prSet>
      <dgm:spPr/>
    </dgm:pt>
    <dgm:pt modelId="{85505179-C336-4E91-9E74-D4CA7444AE91}" type="pres">
      <dgm:prSet presAssocID="{F30FA607-F78B-45A7-A59D-7B9CE68341BD}" presName="negativeSpace" presStyleCnt="0"/>
      <dgm:spPr/>
    </dgm:pt>
    <dgm:pt modelId="{BEE318A0-CBD8-44BA-A748-E92B88B7A40C}" type="pres">
      <dgm:prSet presAssocID="{F30FA607-F78B-45A7-A59D-7B9CE68341BD}" presName="childText" presStyleLbl="conFgAcc1" presStyleIdx="0" presStyleCnt="1">
        <dgm:presLayoutVars>
          <dgm:bulletEnabled val="1"/>
        </dgm:presLayoutVars>
      </dgm:prSet>
      <dgm:spPr/>
    </dgm:pt>
  </dgm:ptLst>
  <dgm:cxnLst>
    <dgm:cxn modelId="{8D66EA2F-CF02-4033-B3CE-EF3B695473CC}" type="presOf" srcId="{F30FA607-F78B-45A7-A59D-7B9CE68341BD}" destId="{6E8C4A32-0C24-4ECA-BEAC-A4CC7A86CEE7}" srcOrd="0" destOrd="0" presId="urn:microsoft.com/office/officeart/2005/8/layout/list1"/>
    <dgm:cxn modelId="{D8D34AA7-6DBC-4298-9943-508332978CBD}" type="presOf" srcId="{E8866361-2064-4BC9-A187-F147D00C8C8B}" destId="{EEADC7EA-43E6-4D0E-B830-C80074725330}" srcOrd="0" destOrd="0" presId="urn:microsoft.com/office/officeart/2005/8/layout/list1"/>
    <dgm:cxn modelId="{4B8B2CCF-A4E6-45D2-A5D7-AE24E90A0271}" type="presOf" srcId="{F30FA607-F78B-45A7-A59D-7B9CE68341BD}" destId="{5C12F4F9-D741-4C35-8FD8-CD143DE6C558}" srcOrd="1" destOrd="0" presId="urn:microsoft.com/office/officeart/2005/8/layout/list1"/>
    <dgm:cxn modelId="{573D9BF0-D4A1-4DEC-8B47-10CC331BDBC4}" srcId="{E8866361-2064-4BC9-A187-F147D00C8C8B}" destId="{F30FA607-F78B-45A7-A59D-7B9CE68341BD}" srcOrd="0" destOrd="0" parTransId="{AE1BD680-B6E3-464F-9600-7A8A696DF6ED}" sibTransId="{6DACBA80-9F4C-41A5-97F8-9171E21C24C6}"/>
    <dgm:cxn modelId="{0B2F440B-1A76-4D6A-B400-EC0BD5E6F16F}" type="presParOf" srcId="{EEADC7EA-43E6-4D0E-B830-C80074725330}" destId="{751D50AE-C4DD-4C1D-89B7-7767B8405D1A}" srcOrd="0" destOrd="0" presId="urn:microsoft.com/office/officeart/2005/8/layout/list1"/>
    <dgm:cxn modelId="{29B89A46-1D59-4730-BF01-A62A9B351B7A}" type="presParOf" srcId="{751D50AE-C4DD-4C1D-89B7-7767B8405D1A}" destId="{6E8C4A32-0C24-4ECA-BEAC-A4CC7A86CEE7}" srcOrd="0" destOrd="0" presId="urn:microsoft.com/office/officeart/2005/8/layout/list1"/>
    <dgm:cxn modelId="{95E96050-1901-4FFF-826A-B5B65D96A9AB}" type="presParOf" srcId="{751D50AE-C4DD-4C1D-89B7-7767B8405D1A}" destId="{5C12F4F9-D741-4C35-8FD8-CD143DE6C558}" srcOrd="1" destOrd="0" presId="urn:microsoft.com/office/officeart/2005/8/layout/list1"/>
    <dgm:cxn modelId="{4B41E613-225E-492D-A190-88F530889702}" type="presParOf" srcId="{EEADC7EA-43E6-4D0E-B830-C80074725330}" destId="{85505179-C336-4E91-9E74-D4CA7444AE91}" srcOrd="1" destOrd="0" presId="urn:microsoft.com/office/officeart/2005/8/layout/list1"/>
    <dgm:cxn modelId="{3FF64A1F-1BCC-413A-A360-12A174E2E70B}" type="presParOf" srcId="{EEADC7EA-43E6-4D0E-B830-C80074725330}" destId="{BEE318A0-CBD8-44BA-A748-E92B88B7A40C}"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B390A3D-E9F8-4211-8D69-F1F11965690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BFAF390E-1B14-40FC-A111-E6BFB4F694B3}">
      <dgm:prSet>
        <dgm:style>
          <a:lnRef idx="0">
            <a:scrgbClr r="0" g="0" b="0"/>
          </a:lnRef>
          <a:fillRef idx="0">
            <a:scrgbClr r="0" g="0" b="0"/>
          </a:fillRef>
          <a:effectRef idx="0">
            <a:scrgbClr r="0" g="0" b="0"/>
          </a:effectRef>
          <a:fontRef idx="minor">
            <a:schemeClr val="lt1"/>
          </a:fontRef>
        </dgm:style>
      </dgm:prSet>
      <dgm:sp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dgm:spPr>
      <dgm:t>
        <a:bodyPr/>
        <a:lstStyle/>
        <a:p>
          <a:pPr rtl="0"/>
          <a:r>
            <a:rPr lang="en-US"/>
            <a:t>Domain of Learning</a:t>
          </a:r>
        </a:p>
      </dgm:t>
    </dgm:pt>
    <dgm:pt modelId="{2A113341-A700-4BF0-A202-BBEE2BCDF259}" type="parTrans" cxnId="{C7EB1D62-BE54-4823-B520-3D95E2355B19}">
      <dgm:prSet/>
      <dgm:spPr/>
      <dgm:t>
        <a:bodyPr/>
        <a:lstStyle/>
        <a:p>
          <a:endParaRPr lang="en-US"/>
        </a:p>
      </dgm:t>
    </dgm:pt>
    <dgm:pt modelId="{D369C90F-1A7B-46DD-9935-38DF00F3301B}" type="sibTrans" cxnId="{C7EB1D62-BE54-4823-B520-3D95E2355B19}">
      <dgm:prSet/>
      <dgm:spPr/>
      <dgm:t>
        <a:bodyPr/>
        <a:lstStyle/>
        <a:p>
          <a:endParaRPr lang="en-US"/>
        </a:p>
      </dgm:t>
    </dgm:pt>
    <dgm:pt modelId="{761E312A-DC2F-4B30-8B4C-6640363FD308}" type="pres">
      <dgm:prSet presAssocID="{7B390A3D-E9F8-4211-8D69-F1F119656906}" presName="linear" presStyleCnt="0">
        <dgm:presLayoutVars>
          <dgm:dir/>
          <dgm:animLvl val="lvl"/>
          <dgm:resizeHandles val="exact"/>
        </dgm:presLayoutVars>
      </dgm:prSet>
      <dgm:spPr/>
    </dgm:pt>
    <dgm:pt modelId="{5FF2B3B5-AD5A-4D3B-912C-F1842047F888}" type="pres">
      <dgm:prSet presAssocID="{BFAF390E-1B14-40FC-A111-E6BFB4F694B3}" presName="parentLin" presStyleCnt="0"/>
      <dgm:spPr/>
    </dgm:pt>
    <dgm:pt modelId="{000C13B6-8729-4DB7-A6D0-9E371762D0D9}" type="pres">
      <dgm:prSet presAssocID="{BFAF390E-1B14-40FC-A111-E6BFB4F694B3}" presName="parentLeftMargin" presStyleLbl="node1" presStyleIdx="0" presStyleCnt="1"/>
      <dgm:spPr/>
    </dgm:pt>
    <dgm:pt modelId="{2F38A259-5483-4973-93D7-E1E5EBBC9E4F}" type="pres">
      <dgm:prSet presAssocID="{BFAF390E-1B14-40FC-A111-E6BFB4F694B3}" presName="parentText" presStyleLbl="node1" presStyleIdx="0" presStyleCnt="1">
        <dgm:presLayoutVars>
          <dgm:chMax val="0"/>
          <dgm:bulletEnabled val="1"/>
        </dgm:presLayoutVars>
      </dgm:prSet>
      <dgm:spPr/>
    </dgm:pt>
    <dgm:pt modelId="{75C98DE2-75E2-4E3E-AF59-37994503A654}" type="pres">
      <dgm:prSet presAssocID="{BFAF390E-1B14-40FC-A111-E6BFB4F694B3}" presName="negativeSpace" presStyleCnt="0"/>
      <dgm:spPr/>
    </dgm:pt>
    <dgm:pt modelId="{419D6077-AB6A-41E7-84CF-42673B433662}" type="pres">
      <dgm:prSet presAssocID="{BFAF390E-1B14-40FC-A111-E6BFB4F694B3}" presName="childText" presStyleLbl="conFgAcc1" presStyleIdx="0" presStyleCnt="1">
        <dgm:presLayoutVars>
          <dgm:bulletEnabled val="1"/>
        </dgm:presLayoutVars>
      </dgm:prSet>
      <dgm:spPr/>
    </dgm:pt>
  </dgm:ptLst>
  <dgm:cxnLst>
    <dgm:cxn modelId="{7A7A8134-F0BA-48BA-BA60-2EDB5F9C60F0}" type="presOf" srcId="{7B390A3D-E9F8-4211-8D69-F1F119656906}" destId="{761E312A-DC2F-4B30-8B4C-6640363FD308}" srcOrd="0" destOrd="0" presId="urn:microsoft.com/office/officeart/2005/8/layout/list1"/>
    <dgm:cxn modelId="{6C57E03D-75D7-4787-BEEF-48012BD67211}" type="presOf" srcId="{BFAF390E-1B14-40FC-A111-E6BFB4F694B3}" destId="{000C13B6-8729-4DB7-A6D0-9E371762D0D9}" srcOrd="0" destOrd="0" presId="urn:microsoft.com/office/officeart/2005/8/layout/list1"/>
    <dgm:cxn modelId="{C7EB1D62-BE54-4823-B520-3D95E2355B19}" srcId="{7B390A3D-E9F8-4211-8D69-F1F119656906}" destId="{BFAF390E-1B14-40FC-A111-E6BFB4F694B3}" srcOrd="0" destOrd="0" parTransId="{2A113341-A700-4BF0-A202-BBEE2BCDF259}" sibTransId="{D369C90F-1A7B-46DD-9935-38DF00F3301B}"/>
    <dgm:cxn modelId="{693D447E-6E64-47BF-AC6E-51BB23A6EDE4}" type="presOf" srcId="{BFAF390E-1B14-40FC-A111-E6BFB4F694B3}" destId="{2F38A259-5483-4973-93D7-E1E5EBBC9E4F}" srcOrd="1" destOrd="0" presId="urn:microsoft.com/office/officeart/2005/8/layout/list1"/>
    <dgm:cxn modelId="{8524DDC4-E843-4B7E-818F-545BD3327D5E}" type="presParOf" srcId="{761E312A-DC2F-4B30-8B4C-6640363FD308}" destId="{5FF2B3B5-AD5A-4D3B-912C-F1842047F888}" srcOrd="0" destOrd="0" presId="urn:microsoft.com/office/officeart/2005/8/layout/list1"/>
    <dgm:cxn modelId="{99159BD6-3BEE-4E6C-964A-AC208D268C33}" type="presParOf" srcId="{5FF2B3B5-AD5A-4D3B-912C-F1842047F888}" destId="{000C13B6-8729-4DB7-A6D0-9E371762D0D9}" srcOrd="0" destOrd="0" presId="urn:microsoft.com/office/officeart/2005/8/layout/list1"/>
    <dgm:cxn modelId="{45792DFF-0687-4BE3-A10F-AE88DE5E9272}" type="presParOf" srcId="{5FF2B3B5-AD5A-4D3B-912C-F1842047F888}" destId="{2F38A259-5483-4973-93D7-E1E5EBBC9E4F}" srcOrd="1" destOrd="0" presId="urn:microsoft.com/office/officeart/2005/8/layout/list1"/>
    <dgm:cxn modelId="{341D540D-1009-45DA-B446-A2DB4820AFAC}" type="presParOf" srcId="{761E312A-DC2F-4B30-8B4C-6640363FD308}" destId="{75C98DE2-75E2-4E3E-AF59-37994503A654}" srcOrd="1" destOrd="0" presId="urn:microsoft.com/office/officeart/2005/8/layout/list1"/>
    <dgm:cxn modelId="{03BC65C3-3BA0-4D7D-B67A-077402A6D7A4}" type="presParOf" srcId="{761E312A-DC2F-4B30-8B4C-6640363FD308}" destId="{419D6077-AB6A-41E7-84CF-42673B433662}"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99E57A7-5609-4988-98A5-3C0FD0C23B59}"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8F8664CD-EF8E-43A7-B094-C5D55E682A9F}">
      <dgm:prSet/>
      <dgm:spPr/>
      <dgm:t>
        <a:bodyPr/>
        <a:lstStyle/>
        <a:p>
          <a:pPr rtl="0"/>
          <a:r>
            <a:rPr lang="en-US"/>
            <a:t>Knowledge</a:t>
          </a:r>
        </a:p>
      </dgm:t>
    </dgm:pt>
    <dgm:pt modelId="{FFA9D351-0304-4CE4-8734-501AB7805E4D}" type="parTrans" cxnId="{AD6DB63E-86BB-4B28-8534-2709AFA2BD29}">
      <dgm:prSet/>
      <dgm:spPr/>
      <dgm:t>
        <a:bodyPr/>
        <a:lstStyle/>
        <a:p>
          <a:endParaRPr lang="en-US"/>
        </a:p>
      </dgm:t>
    </dgm:pt>
    <dgm:pt modelId="{6FAC1494-3D12-432C-A5EB-9B8179360BD6}" type="sibTrans" cxnId="{AD6DB63E-86BB-4B28-8534-2709AFA2BD29}">
      <dgm:prSet/>
      <dgm:spPr/>
      <dgm:t>
        <a:bodyPr/>
        <a:lstStyle/>
        <a:p>
          <a:endParaRPr lang="en-US"/>
        </a:p>
      </dgm:t>
    </dgm:pt>
    <dgm:pt modelId="{2C6FE7DD-F09F-4686-B884-A59E1E72B721}">
      <dgm:prSet/>
      <dgm:spPr/>
      <dgm:t>
        <a:bodyPr/>
        <a:lstStyle/>
        <a:p>
          <a:pPr rtl="0"/>
          <a:r>
            <a:rPr lang="en-US"/>
            <a:t>Skills</a:t>
          </a:r>
        </a:p>
      </dgm:t>
    </dgm:pt>
    <dgm:pt modelId="{6EC63E91-4BBA-4B17-A142-9DC23244C9C9}" type="parTrans" cxnId="{0F350036-3AA9-4C79-BFCA-3C7F7BEA853B}">
      <dgm:prSet/>
      <dgm:spPr/>
      <dgm:t>
        <a:bodyPr/>
        <a:lstStyle/>
        <a:p>
          <a:endParaRPr lang="en-US"/>
        </a:p>
      </dgm:t>
    </dgm:pt>
    <dgm:pt modelId="{3A2FBDAC-1444-4776-B54E-480EFEF5535D}" type="sibTrans" cxnId="{0F350036-3AA9-4C79-BFCA-3C7F7BEA853B}">
      <dgm:prSet/>
      <dgm:spPr/>
      <dgm:t>
        <a:bodyPr/>
        <a:lstStyle/>
        <a:p>
          <a:endParaRPr lang="en-US"/>
        </a:p>
      </dgm:t>
    </dgm:pt>
    <dgm:pt modelId="{A1FE3A1B-FF24-4017-B5B6-245D310AE6E2}">
      <dgm:prSet/>
      <dgm:spPr/>
      <dgm:t>
        <a:bodyPr/>
        <a:lstStyle/>
        <a:p>
          <a:pPr rtl="0"/>
          <a:r>
            <a:rPr lang="en-US"/>
            <a:t>Attitude</a:t>
          </a:r>
        </a:p>
      </dgm:t>
    </dgm:pt>
    <dgm:pt modelId="{948602F6-C83F-4F6F-8DBD-9B7F58FFE77F}" type="parTrans" cxnId="{3EFB0431-AC6F-44EB-872B-C4F09095437A}">
      <dgm:prSet/>
      <dgm:spPr/>
      <dgm:t>
        <a:bodyPr/>
        <a:lstStyle/>
        <a:p>
          <a:endParaRPr lang="en-US"/>
        </a:p>
      </dgm:t>
    </dgm:pt>
    <dgm:pt modelId="{E0BDEA2F-93AF-4FEB-947A-65AE71CC74FC}" type="sibTrans" cxnId="{3EFB0431-AC6F-44EB-872B-C4F09095437A}">
      <dgm:prSet/>
      <dgm:spPr/>
      <dgm:t>
        <a:bodyPr/>
        <a:lstStyle/>
        <a:p>
          <a:endParaRPr lang="en-US"/>
        </a:p>
      </dgm:t>
    </dgm:pt>
    <dgm:pt modelId="{75FEB411-C065-4A2A-A4D8-F806041B755A}">
      <dgm:prSet custT="1">
        <dgm:style>
          <a:lnRef idx="1">
            <a:schemeClr val="accent5"/>
          </a:lnRef>
          <a:fillRef idx="3">
            <a:schemeClr val="accent5"/>
          </a:fillRef>
          <a:effectRef idx="2">
            <a:schemeClr val="accent5"/>
          </a:effectRef>
          <a:fontRef idx="minor">
            <a:schemeClr val="lt1"/>
          </a:fontRef>
        </dgm:style>
      </dgm:prSet>
      <dgm:spPr/>
      <dgm:t>
        <a:bodyPr/>
        <a:lstStyle/>
        <a:p>
          <a:r>
            <a:rPr lang="en-US" sz="2400" b="1" dirty="0"/>
            <a:t>Cognitive</a:t>
          </a:r>
        </a:p>
      </dgm:t>
    </dgm:pt>
    <dgm:pt modelId="{A09AF33C-5457-4855-A750-27EB18820273}" type="parTrans" cxnId="{35791A37-A8AE-43DD-B534-AC602A0803F1}">
      <dgm:prSet/>
      <dgm:spPr/>
      <dgm:t>
        <a:bodyPr/>
        <a:lstStyle/>
        <a:p>
          <a:endParaRPr lang="en-US"/>
        </a:p>
      </dgm:t>
    </dgm:pt>
    <dgm:pt modelId="{935A591B-244F-46F0-80E7-B085BF8E69A4}" type="sibTrans" cxnId="{35791A37-A8AE-43DD-B534-AC602A0803F1}">
      <dgm:prSet/>
      <dgm:spPr/>
      <dgm:t>
        <a:bodyPr/>
        <a:lstStyle/>
        <a:p>
          <a:endParaRPr lang="en-US"/>
        </a:p>
      </dgm:t>
    </dgm:pt>
    <dgm:pt modelId="{DDB32704-1B86-44A2-9A33-7FCD5DCE7E8B}">
      <dgm:prSet custT="1">
        <dgm:style>
          <a:lnRef idx="1">
            <a:schemeClr val="accent5"/>
          </a:lnRef>
          <a:fillRef idx="3">
            <a:schemeClr val="accent5"/>
          </a:fillRef>
          <a:effectRef idx="2">
            <a:schemeClr val="accent5"/>
          </a:effectRef>
          <a:fontRef idx="minor">
            <a:schemeClr val="lt1"/>
          </a:fontRef>
        </dgm:style>
      </dgm:prSet>
      <dgm:spPr/>
      <dgm:t>
        <a:bodyPr/>
        <a:lstStyle/>
        <a:p>
          <a:r>
            <a:rPr lang="en-US" sz="2400" b="1" dirty="0"/>
            <a:t>Psychomotor</a:t>
          </a:r>
        </a:p>
      </dgm:t>
    </dgm:pt>
    <dgm:pt modelId="{0FB10320-500C-4B47-92A5-EDDB85A3DA3D}" type="parTrans" cxnId="{DB8B0A57-7206-4722-9B21-DB9B9FC827BD}">
      <dgm:prSet/>
      <dgm:spPr/>
      <dgm:t>
        <a:bodyPr/>
        <a:lstStyle/>
        <a:p>
          <a:endParaRPr lang="en-US"/>
        </a:p>
      </dgm:t>
    </dgm:pt>
    <dgm:pt modelId="{717BD7E3-181F-475A-8765-44FE65C89774}" type="sibTrans" cxnId="{DB8B0A57-7206-4722-9B21-DB9B9FC827BD}">
      <dgm:prSet/>
      <dgm:spPr/>
      <dgm:t>
        <a:bodyPr/>
        <a:lstStyle/>
        <a:p>
          <a:endParaRPr lang="en-US"/>
        </a:p>
      </dgm:t>
    </dgm:pt>
    <dgm:pt modelId="{1431FC1B-7040-4D6C-B476-8634C61956CC}">
      <dgm:prSet custT="1">
        <dgm:style>
          <a:lnRef idx="1">
            <a:schemeClr val="accent5"/>
          </a:lnRef>
          <a:fillRef idx="3">
            <a:schemeClr val="accent5"/>
          </a:fillRef>
          <a:effectRef idx="2">
            <a:schemeClr val="accent5"/>
          </a:effectRef>
          <a:fontRef idx="minor">
            <a:schemeClr val="lt1"/>
          </a:fontRef>
        </dgm:style>
      </dgm:prSet>
      <dgm:spPr/>
      <dgm:t>
        <a:bodyPr/>
        <a:lstStyle/>
        <a:p>
          <a:r>
            <a:rPr lang="en-US" sz="2400" b="1" dirty="0"/>
            <a:t>Affective</a:t>
          </a:r>
        </a:p>
      </dgm:t>
    </dgm:pt>
    <dgm:pt modelId="{701BC262-29F8-447A-A4F8-13EFDE255F2D}" type="parTrans" cxnId="{25719492-A529-4E05-8B6B-F17EA7639AA4}">
      <dgm:prSet/>
      <dgm:spPr/>
      <dgm:t>
        <a:bodyPr/>
        <a:lstStyle/>
        <a:p>
          <a:endParaRPr lang="en-US"/>
        </a:p>
      </dgm:t>
    </dgm:pt>
    <dgm:pt modelId="{FF95BE11-C0DA-4EBD-BAB9-10336382A835}" type="sibTrans" cxnId="{25719492-A529-4E05-8B6B-F17EA7639AA4}">
      <dgm:prSet/>
      <dgm:spPr/>
      <dgm:t>
        <a:bodyPr/>
        <a:lstStyle/>
        <a:p>
          <a:endParaRPr lang="en-US"/>
        </a:p>
      </dgm:t>
    </dgm:pt>
    <dgm:pt modelId="{C34509F2-95BD-4A8A-8E04-90688E555343}" type="pres">
      <dgm:prSet presAssocID="{A99E57A7-5609-4988-98A5-3C0FD0C23B59}" presName="Name0" presStyleCnt="0">
        <dgm:presLayoutVars>
          <dgm:dir/>
          <dgm:animLvl val="lvl"/>
          <dgm:resizeHandles val="exact"/>
        </dgm:presLayoutVars>
      </dgm:prSet>
      <dgm:spPr/>
    </dgm:pt>
    <dgm:pt modelId="{7FDDE512-701C-4361-BFC8-DBE6832EE8BB}" type="pres">
      <dgm:prSet presAssocID="{A99E57A7-5609-4988-98A5-3C0FD0C23B59}" presName="tSp" presStyleCnt="0"/>
      <dgm:spPr/>
    </dgm:pt>
    <dgm:pt modelId="{476618FA-A744-43CB-812F-E7202C0DD720}" type="pres">
      <dgm:prSet presAssocID="{A99E57A7-5609-4988-98A5-3C0FD0C23B59}" presName="bSp" presStyleCnt="0"/>
      <dgm:spPr/>
    </dgm:pt>
    <dgm:pt modelId="{4A5D4378-BA75-4702-A483-82A57AF0C462}" type="pres">
      <dgm:prSet presAssocID="{A99E57A7-5609-4988-98A5-3C0FD0C23B59}" presName="process" presStyleCnt="0"/>
      <dgm:spPr/>
    </dgm:pt>
    <dgm:pt modelId="{AD019509-D2A4-4CC0-A079-EA6A166AC964}" type="pres">
      <dgm:prSet presAssocID="{8F8664CD-EF8E-43A7-B094-C5D55E682A9F}" presName="composite1" presStyleCnt="0"/>
      <dgm:spPr/>
    </dgm:pt>
    <dgm:pt modelId="{62ACD319-F001-4936-83B0-132E2958055C}" type="pres">
      <dgm:prSet presAssocID="{8F8664CD-EF8E-43A7-B094-C5D55E682A9F}" presName="dummyNode1" presStyleLbl="node1" presStyleIdx="0" presStyleCnt="3"/>
      <dgm:spPr/>
    </dgm:pt>
    <dgm:pt modelId="{D6FE8203-17AD-4673-9013-419BE0F3A46B}" type="pres">
      <dgm:prSet presAssocID="{8F8664CD-EF8E-43A7-B094-C5D55E682A9F}" presName="childNode1" presStyleLbl="bgAcc1" presStyleIdx="0" presStyleCnt="3" custScaleX="151218">
        <dgm:presLayoutVars>
          <dgm:bulletEnabled val="1"/>
        </dgm:presLayoutVars>
      </dgm:prSet>
      <dgm:spPr/>
    </dgm:pt>
    <dgm:pt modelId="{56282B49-FE0D-4869-A47E-ED1A32840ACE}" type="pres">
      <dgm:prSet presAssocID="{8F8664CD-EF8E-43A7-B094-C5D55E682A9F}" presName="childNode1tx" presStyleLbl="bgAcc1" presStyleIdx="0" presStyleCnt="3">
        <dgm:presLayoutVars>
          <dgm:bulletEnabled val="1"/>
        </dgm:presLayoutVars>
      </dgm:prSet>
      <dgm:spPr/>
    </dgm:pt>
    <dgm:pt modelId="{AD215B4D-7E02-4E18-A692-C1BB53E61A2B}" type="pres">
      <dgm:prSet presAssocID="{8F8664CD-EF8E-43A7-B094-C5D55E682A9F}" presName="parentNode1" presStyleLbl="node1" presStyleIdx="0" presStyleCnt="3">
        <dgm:presLayoutVars>
          <dgm:chMax val="1"/>
          <dgm:bulletEnabled val="1"/>
        </dgm:presLayoutVars>
      </dgm:prSet>
      <dgm:spPr/>
    </dgm:pt>
    <dgm:pt modelId="{4C38632F-426E-4EF7-B280-8DD312CD799F}" type="pres">
      <dgm:prSet presAssocID="{8F8664CD-EF8E-43A7-B094-C5D55E682A9F}" presName="connSite1" presStyleCnt="0"/>
      <dgm:spPr/>
    </dgm:pt>
    <dgm:pt modelId="{B6F7BCE9-4313-4BA2-9C0A-015ECE758E94}" type="pres">
      <dgm:prSet presAssocID="{6FAC1494-3D12-432C-A5EB-9B8179360BD6}" presName="Name9" presStyleLbl="sibTrans2D1" presStyleIdx="0" presStyleCnt="2"/>
      <dgm:spPr/>
    </dgm:pt>
    <dgm:pt modelId="{16A7E705-5DA9-445F-9875-44C27103B791}" type="pres">
      <dgm:prSet presAssocID="{2C6FE7DD-F09F-4686-B884-A59E1E72B721}" presName="composite2" presStyleCnt="0"/>
      <dgm:spPr/>
    </dgm:pt>
    <dgm:pt modelId="{DADC8413-257C-42D5-9EC2-5CA37718A239}" type="pres">
      <dgm:prSet presAssocID="{2C6FE7DD-F09F-4686-B884-A59E1E72B721}" presName="dummyNode2" presStyleLbl="node1" presStyleIdx="0" presStyleCnt="3"/>
      <dgm:spPr/>
    </dgm:pt>
    <dgm:pt modelId="{FC43B122-EBD1-4148-B78A-83858BE2721E}" type="pres">
      <dgm:prSet presAssocID="{2C6FE7DD-F09F-4686-B884-A59E1E72B721}" presName="childNode2" presStyleLbl="bgAcc1" presStyleIdx="1" presStyleCnt="3" custScaleX="153352" custLinFactNeighborX="1060" custLinFactNeighborY="8995">
        <dgm:presLayoutVars>
          <dgm:bulletEnabled val="1"/>
        </dgm:presLayoutVars>
      </dgm:prSet>
      <dgm:spPr/>
    </dgm:pt>
    <dgm:pt modelId="{C50429FF-6B4C-4A6F-9C49-A88F68B77399}" type="pres">
      <dgm:prSet presAssocID="{2C6FE7DD-F09F-4686-B884-A59E1E72B721}" presName="childNode2tx" presStyleLbl="bgAcc1" presStyleIdx="1" presStyleCnt="3">
        <dgm:presLayoutVars>
          <dgm:bulletEnabled val="1"/>
        </dgm:presLayoutVars>
      </dgm:prSet>
      <dgm:spPr/>
    </dgm:pt>
    <dgm:pt modelId="{62667B1B-A837-4BD9-834B-57069E2A4344}" type="pres">
      <dgm:prSet presAssocID="{2C6FE7DD-F09F-4686-B884-A59E1E72B721}" presName="parentNode2" presStyleLbl="node1" presStyleIdx="1" presStyleCnt="3">
        <dgm:presLayoutVars>
          <dgm:chMax val="0"/>
          <dgm:bulletEnabled val="1"/>
        </dgm:presLayoutVars>
      </dgm:prSet>
      <dgm:spPr/>
    </dgm:pt>
    <dgm:pt modelId="{3ED669C7-27DF-4099-BF53-EF3772D5B667}" type="pres">
      <dgm:prSet presAssocID="{2C6FE7DD-F09F-4686-B884-A59E1E72B721}" presName="connSite2" presStyleCnt="0"/>
      <dgm:spPr/>
    </dgm:pt>
    <dgm:pt modelId="{556CC6E4-0060-4D11-8826-0AE84D6BF42B}" type="pres">
      <dgm:prSet presAssocID="{3A2FBDAC-1444-4776-B54E-480EFEF5535D}" presName="Name18" presStyleLbl="sibTrans2D1" presStyleIdx="1" presStyleCnt="2"/>
      <dgm:spPr/>
    </dgm:pt>
    <dgm:pt modelId="{AB5FE61F-2332-4A9D-AD7E-4A4A83011270}" type="pres">
      <dgm:prSet presAssocID="{A1FE3A1B-FF24-4017-B5B6-245D310AE6E2}" presName="composite1" presStyleCnt="0"/>
      <dgm:spPr/>
    </dgm:pt>
    <dgm:pt modelId="{FCA5BF62-9F08-4FB1-901E-83FA436C6CB4}" type="pres">
      <dgm:prSet presAssocID="{A1FE3A1B-FF24-4017-B5B6-245D310AE6E2}" presName="dummyNode1" presStyleLbl="node1" presStyleIdx="1" presStyleCnt="3"/>
      <dgm:spPr/>
    </dgm:pt>
    <dgm:pt modelId="{DD9DEB9D-2B75-4675-BDFC-89F5B87F7D40}" type="pres">
      <dgm:prSet presAssocID="{A1FE3A1B-FF24-4017-B5B6-245D310AE6E2}" presName="childNode1" presStyleLbl="bgAcc1" presStyleIdx="2" presStyleCnt="3" custScaleX="156526">
        <dgm:presLayoutVars>
          <dgm:bulletEnabled val="1"/>
        </dgm:presLayoutVars>
      </dgm:prSet>
      <dgm:spPr/>
    </dgm:pt>
    <dgm:pt modelId="{D8B33F3F-ACB4-46BA-8323-CF844F8D502E}" type="pres">
      <dgm:prSet presAssocID="{A1FE3A1B-FF24-4017-B5B6-245D310AE6E2}" presName="childNode1tx" presStyleLbl="bgAcc1" presStyleIdx="2" presStyleCnt="3">
        <dgm:presLayoutVars>
          <dgm:bulletEnabled val="1"/>
        </dgm:presLayoutVars>
      </dgm:prSet>
      <dgm:spPr/>
    </dgm:pt>
    <dgm:pt modelId="{CA4EF445-F0AF-43AC-847A-4D0926E62310}" type="pres">
      <dgm:prSet presAssocID="{A1FE3A1B-FF24-4017-B5B6-245D310AE6E2}" presName="parentNode1" presStyleLbl="node1" presStyleIdx="2" presStyleCnt="3">
        <dgm:presLayoutVars>
          <dgm:chMax val="1"/>
          <dgm:bulletEnabled val="1"/>
        </dgm:presLayoutVars>
      </dgm:prSet>
      <dgm:spPr/>
    </dgm:pt>
    <dgm:pt modelId="{1379FD04-E019-469C-99ED-1AF8D8B9FE3C}" type="pres">
      <dgm:prSet presAssocID="{A1FE3A1B-FF24-4017-B5B6-245D310AE6E2}" presName="connSite1" presStyleCnt="0"/>
      <dgm:spPr/>
    </dgm:pt>
  </dgm:ptLst>
  <dgm:cxnLst>
    <dgm:cxn modelId="{C521F307-1CEF-45CC-91E5-C5FCBCB53176}" type="presOf" srcId="{A1FE3A1B-FF24-4017-B5B6-245D310AE6E2}" destId="{CA4EF445-F0AF-43AC-847A-4D0926E62310}" srcOrd="0" destOrd="0" presId="urn:microsoft.com/office/officeart/2005/8/layout/hProcess4"/>
    <dgm:cxn modelId="{51377F24-07E3-45CC-A30A-D1FEF0C44D2A}" type="presOf" srcId="{1431FC1B-7040-4D6C-B476-8634C61956CC}" destId="{D8B33F3F-ACB4-46BA-8323-CF844F8D502E}" srcOrd="1" destOrd="0" presId="urn:microsoft.com/office/officeart/2005/8/layout/hProcess4"/>
    <dgm:cxn modelId="{17650225-1F4E-4D37-9EB2-5957D35004A3}" type="presOf" srcId="{2C6FE7DD-F09F-4686-B884-A59E1E72B721}" destId="{62667B1B-A837-4BD9-834B-57069E2A4344}" srcOrd="0" destOrd="0" presId="urn:microsoft.com/office/officeart/2005/8/layout/hProcess4"/>
    <dgm:cxn modelId="{3EFB0431-AC6F-44EB-872B-C4F09095437A}" srcId="{A99E57A7-5609-4988-98A5-3C0FD0C23B59}" destId="{A1FE3A1B-FF24-4017-B5B6-245D310AE6E2}" srcOrd="2" destOrd="0" parTransId="{948602F6-C83F-4F6F-8DBD-9B7F58FFE77F}" sibTransId="{E0BDEA2F-93AF-4FEB-947A-65AE71CC74FC}"/>
    <dgm:cxn modelId="{91E6C134-D4FD-4171-A847-DE324317E692}" type="presOf" srcId="{DDB32704-1B86-44A2-9A33-7FCD5DCE7E8B}" destId="{FC43B122-EBD1-4148-B78A-83858BE2721E}" srcOrd="0" destOrd="0" presId="urn:microsoft.com/office/officeart/2005/8/layout/hProcess4"/>
    <dgm:cxn modelId="{0F350036-3AA9-4C79-BFCA-3C7F7BEA853B}" srcId="{A99E57A7-5609-4988-98A5-3C0FD0C23B59}" destId="{2C6FE7DD-F09F-4686-B884-A59E1E72B721}" srcOrd="1" destOrd="0" parTransId="{6EC63E91-4BBA-4B17-A142-9DC23244C9C9}" sibTransId="{3A2FBDAC-1444-4776-B54E-480EFEF5535D}"/>
    <dgm:cxn modelId="{35791A37-A8AE-43DD-B534-AC602A0803F1}" srcId="{8F8664CD-EF8E-43A7-B094-C5D55E682A9F}" destId="{75FEB411-C065-4A2A-A4D8-F806041B755A}" srcOrd="0" destOrd="0" parTransId="{A09AF33C-5457-4855-A750-27EB18820273}" sibTransId="{935A591B-244F-46F0-80E7-B085BF8E69A4}"/>
    <dgm:cxn modelId="{AD6DB63E-86BB-4B28-8534-2709AFA2BD29}" srcId="{A99E57A7-5609-4988-98A5-3C0FD0C23B59}" destId="{8F8664CD-EF8E-43A7-B094-C5D55E682A9F}" srcOrd="0" destOrd="0" parTransId="{FFA9D351-0304-4CE4-8734-501AB7805E4D}" sibTransId="{6FAC1494-3D12-432C-A5EB-9B8179360BD6}"/>
    <dgm:cxn modelId="{DB8B0A57-7206-4722-9B21-DB9B9FC827BD}" srcId="{2C6FE7DD-F09F-4686-B884-A59E1E72B721}" destId="{DDB32704-1B86-44A2-9A33-7FCD5DCE7E8B}" srcOrd="0" destOrd="0" parTransId="{0FB10320-500C-4B47-92A5-EDDB85A3DA3D}" sibTransId="{717BD7E3-181F-475A-8765-44FE65C89774}"/>
    <dgm:cxn modelId="{FF727067-6982-4008-88E8-D70D151ED6A1}" type="presOf" srcId="{DDB32704-1B86-44A2-9A33-7FCD5DCE7E8B}" destId="{C50429FF-6B4C-4A6F-9C49-A88F68B77399}" srcOrd="1" destOrd="0" presId="urn:microsoft.com/office/officeart/2005/8/layout/hProcess4"/>
    <dgm:cxn modelId="{A45B9768-A734-4845-A4B4-CFDED2D966C9}" type="presOf" srcId="{3A2FBDAC-1444-4776-B54E-480EFEF5535D}" destId="{556CC6E4-0060-4D11-8826-0AE84D6BF42B}" srcOrd="0" destOrd="0" presId="urn:microsoft.com/office/officeart/2005/8/layout/hProcess4"/>
    <dgm:cxn modelId="{7F051D6E-A399-42BF-96C6-1B9750211378}" type="presOf" srcId="{8F8664CD-EF8E-43A7-B094-C5D55E682A9F}" destId="{AD215B4D-7E02-4E18-A692-C1BB53E61A2B}" srcOrd="0" destOrd="0" presId="urn:microsoft.com/office/officeart/2005/8/layout/hProcess4"/>
    <dgm:cxn modelId="{A9A57D92-D1F4-4432-A37C-ABCBB90F0924}" type="presOf" srcId="{1431FC1B-7040-4D6C-B476-8634C61956CC}" destId="{DD9DEB9D-2B75-4675-BDFC-89F5B87F7D40}" srcOrd="0" destOrd="0" presId="urn:microsoft.com/office/officeart/2005/8/layout/hProcess4"/>
    <dgm:cxn modelId="{25719492-A529-4E05-8B6B-F17EA7639AA4}" srcId="{A1FE3A1B-FF24-4017-B5B6-245D310AE6E2}" destId="{1431FC1B-7040-4D6C-B476-8634C61956CC}" srcOrd="0" destOrd="0" parTransId="{701BC262-29F8-447A-A4F8-13EFDE255F2D}" sibTransId="{FF95BE11-C0DA-4EBD-BAB9-10336382A835}"/>
    <dgm:cxn modelId="{97CF8BA2-20A0-434B-A0E9-E183DE17F27A}" type="presOf" srcId="{75FEB411-C065-4A2A-A4D8-F806041B755A}" destId="{56282B49-FE0D-4869-A47E-ED1A32840ACE}" srcOrd="1" destOrd="0" presId="urn:microsoft.com/office/officeart/2005/8/layout/hProcess4"/>
    <dgm:cxn modelId="{9F679AB7-B8D4-41C5-A4FA-BB389EC451ED}" type="presOf" srcId="{A99E57A7-5609-4988-98A5-3C0FD0C23B59}" destId="{C34509F2-95BD-4A8A-8E04-90688E555343}" srcOrd="0" destOrd="0" presId="urn:microsoft.com/office/officeart/2005/8/layout/hProcess4"/>
    <dgm:cxn modelId="{C6714EC0-1328-4E5D-9315-70290606ED04}" type="presOf" srcId="{75FEB411-C065-4A2A-A4D8-F806041B755A}" destId="{D6FE8203-17AD-4673-9013-419BE0F3A46B}" srcOrd="0" destOrd="0" presId="urn:microsoft.com/office/officeart/2005/8/layout/hProcess4"/>
    <dgm:cxn modelId="{88A0FBD6-AD8C-455B-BD09-55B046655323}" type="presOf" srcId="{6FAC1494-3D12-432C-A5EB-9B8179360BD6}" destId="{B6F7BCE9-4313-4BA2-9C0A-015ECE758E94}" srcOrd="0" destOrd="0" presId="urn:microsoft.com/office/officeart/2005/8/layout/hProcess4"/>
    <dgm:cxn modelId="{B6DD0D36-2CA9-47A7-B77C-A7F4447249EC}" type="presParOf" srcId="{C34509F2-95BD-4A8A-8E04-90688E555343}" destId="{7FDDE512-701C-4361-BFC8-DBE6832EE8BB}" srcOrd="0" destOrd="0" presId="urn:microsoft.com/office/officeart/2005/8/layout/hProcess4"/>
    <dgm:cxn modelId="{BEA9572C-C965-4067-8E7D-65E9C865211C}" type="presParOf" srcId="{C34509F2-95BD-4A8A-8E04-90688E555343}" destId="{476618FA-A744-43CB-812F-E7202C0DD720}" srcOrd="1" destOrd="0" presId="urn:microsoft.com/office/officeart/2005/8/layout/hProcess4"/>
    <dgm:cxn modelId="{04367A42-76B0-4793-BF9D-50B5425372B5}" type="presParOf" srcId="{C34509F2-95BD-4A8A-8E04-90688E555343}" destId="{4A5D4378-BA75-4702-A483-82A57AF0C462}" srcOrd="2" destOrd="0" presId="urn:microsoft.com/office/officeart/2005/8/layout/hProcess4"/>
    <dgm:cxn modelId="{407ABF85-AE35-453E-A893-BA5F9921BD3C}" type="presParOf" srcId="{4A5D4378-BA75-4702-A483-82A57AF0C462}" destId="{AD019509-D2A4-4CC0-A079-EA6A166AC964}" srcOrd="0" destOrd="0" presId="urn:microsoft.com/office/officeart/2005/8/layout/hProcess4"/>
    <dgm:cxn modelId="{9B87DB10-0C84-449F-8732-5FC50498E6A4}" type="presParOf" srcId="{AD019509-D2A4-4CC0-A079-EA6A166AC964}" destId="{62ACD319-F001-4936-83B0-132E2958055C}" srcOrd="0" destOrd="0" presId="urn:microsoft.com/office/officeart/2005/8/layout/hProcess4"/>
    <dgm:cxn modelId="{45694A3F-46CF-41D2-B576-5230A92D0CFC}" type="presParOf" srcId="{AD019509-D2A4-4CC0-A079-EA6A166AC964}" destId="{D6FE8203-17AD-4673-9013-419BE0F3A46B}" srcOrd="1" destOrd="0" presId="urn:microsoft.com/office/officeart/2005/8/layout/hProcess4"/>
    <dgm:cxn modelId="{60C0AB16-4CE0-4E6C-9FE0-D8F4A1C2691F}" type="presParOf" srcId="{AD019509-D2A4-4CC0-A079-EA6A166AC964}" destId="{56282B49-FE0D-4869-A47E-ED1A32840ACE}" srcOrd="2" destOrd="0" presId="urn:microsoft.com/office/officeart/2005/8/layout/hProcess4"/>
    <dgm:cxn modelId="{4F49B8B1-80AA-4CC0-8BE1-18104F14466A}" type="presParOf" srcId="{AD019509-D2A4-4CC0-A079-EA6A166AC964}" destId="{AD215B4D-7E02-4E18-A692-C1BB53E61A2B}" srcOrd="3" destOrd="0" presId="urn:microsoft.com/office/officeart/2005/8/layout/hProcess4"/>
    <dgm:cxn modelId="{346E0AE6-FBC4-4AEB-9E52-0EDFD396CE5D}" type="presParOf" srcId="{AD019509-D2A4-4CC0-A079-EA6A166AC964}" destId="{4C38632F-426E-4EF7-B280-8DD312CD799F}" srcOrd="4" destOrd="0" presId="urn:microsoft.com/office/officeart/2005/8/layout/hProcess4"/>
    <dgm:cxn modelId="{2A42EF63-13DE-484B-AF3E-B5713B076540}" type="presParOf" srcId="{4A5D4378-BA75-4702-A483-82A57AF0C462}" destId="{B6F7BCE9-4313-4BA2-9C0A-015ECE758E94}" srcOrd="1" destOrd="0" presId="urn:microsoft.com/office/officeart/2005/8/layout/hProcess4"/>
    <dgm:cxn modelId="{8AA53F75-4A01-4406-A83F-5FA97CA29763}" type="presParOf" srcId="{4A5D4378-BA75-4702-A483-82A57AF0C462}" destId="{16A7E705-5DA9-445F-9875-44C27103B791}" srcOrd="2" destOrd="0" presId="urn:microsoft.com/office/officeart/2005/8/layout/hProcess4"/>
    <dgm:cxn modelId="{9573E9BE-9357-4353-B60D-D16D65204F13}" type="presParOf" srcId="{16A7E705-5DA9-445F-9875-44C27103B791}" destId="{DADC8413-257C-42D5-9EC2-5CA37718A239}" srcOrd="0" destOrd="0" presId="urn:microsoft.com/office/officeart/2005/8/layout/hProcess4"/>
    <dgm:cxn modelId="{F346B458-D6B1-4C54-8B1C-733ED5F55090}" type="presParOf" srcId="{16A7E705-5DA9-445F-9875-44C27103B791}" destId="{FC43B122-EBD1-4148-B78A-83858BE2721E}" srcOrd="1" destOrd="0" presId="urn:microsoft.com/office/officeart/2005/8/layout/hProcess4"/>
    <dgm:cxn modelId="{EB9011F8-D953-408D-9321-23B569FB0254}" type="presParOf" srcId="{16A7E705-5DA9-445F-9875-44C27103B791}" destId="{C50429FF-6B4C-4A6F-9C49-A88F68B77399}" srcOrd="2" destOrd="0" presId="urn:microsoft.com/office/officeart/2005/8/layout/hProcess4"/>
    <dgm:cxn modelId="{5DDE9386-E0A3-4965-AA2F-50831E32937B}" type="presParOf" srcId="{16A7E705-5DA9-445F-9875-44C27103B791}" destId="{62667B1B-A837-4BD9-834B-57069E2A4344}" srcOrd="3" destOrd="0" presId="urn:microsoft.com/office/officeart/2005/8/layout/hProcess4"/>
    <dgm:cxn modelId="{5ECC1DA6-CB41-4DB9-8D02-976ABAB8E296}" type="presParOf" srcId="{16A7E705-5DA9-445F-9875-44C27103B791}" destId="{3ED669C7-27DF-4099-BF53-EF3772D5B667}" srcOrd="4" destOrd="0" presId="urn:microsoft.com/office/officeart/2005/8/layout/hProcess4"/>
    <dgm:cxn modelId="{0969E095-428A-4278-9459-BA6F05C8183D}" type="presParOf" srcId="{4A5D4378-BA75-4702-A483-82A57AF0C462}" destId="{556CC6E4-0060-4D11-8826-0AE84D6BF42B}" srcOrd="3" destOrd="0" presId="urn:microsoft.com/office/officeart/2005/8/layout/hProcess4"/>
    <dgm:cxn modelId="{026CED75-F310-40B1-A9F8-593D0AEF4D6F}" type="presParOf" srcId="{4A5D4378-BA75-4702-A483-82A57AF0C462}" destId="{AB5FE61F-2332-4A9D-AD7E-4A4A83011270}" srcOrd="4" destOrd="0" presId="urn:microsoft.com/office/officeart/2005/8/layout/hProcess4"/>
    <dgm:cxn modelId="{30E13097-55E6-49CA-9273-E8CB02DEEF4C}" type="presParOf" srcId="{AB5FE61F-2332-4A9D-AD7E-4A4A83011270}" destId="{FCA5BF62-9F08-4FB1-901E-83FA436C6CB4}" srcOrd="0" destOrd="0" presId="urn:microsoft.com/office/officeart/2005/8/layout/hProcess4"/>
    <dgm:cxn modelId="{493CBFFA-6F94-4103-8CAA-735D0492FACA}" type="presParOf" srcId="{AB5FE61F-2332-4A9D-AD7E-4A4A83011270}" destId="{DD9DEB9D-2B75-4675-BDFC-89F5B87F7D40}" srcOrd="1" destOrd="0" presId="urn:microsoft.com/office/officeart/2005/8/layout/hProcess4"/>
    <dgm:cxn modelId="{79779322-5E43-4E62-962F-F306C1515D4F}" type="presParOf" srcId="{AB5FE61F-2332-4A9D-AD7E-4A4A83011270}" destId="{D8B33F3F-ACB4-46BA-8323-CF844F8D502E}" srcOrd="2" destOrd="0" presId="urn:microsoft.com/office/officeart/2005/8/layout/hProcess4"/>
    <dgm:cxn modelId="{85C4F4E3-28BA-458F-8D48-1654D3BB1861}" type="presParOf" srcId="{AB5FE61F-2332-4A9D-AD7E-4A4A83011270}" destId="{CA4EF445-F0AF-43AC-847A-4D0926E62310}" srcOrd="3" destOrd="0" presId="urn:microsoft.com/office/officeart/2005/8/layout/hProcess4"/>
    <dgm:cxn modelId="{D613D614-36CE-4C97-A7ED-627FA0B5B7F7}" type="presParOf" srcId="{AB5FE61F-2332-4A9D-AD7E-4A4A83011270}" destId="{1379FD04-E019-469C-99ED-1AF8D8B9FE3C}" srcOrd="4" destOrd="0" presId="urn:microsoft.com/office/officeart/2005/8/layout/h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2CC4D7F-952C-417C-8AD4-90F061EEC622}"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4DDE403C-F64B-4B0F-95A5-DB242C34BF87}">
      <dgm:prSet/>
      <dgm:spPr/>
      <dgm:t>
        <a:bodyPr/>
        <a:lstStyle/>
        <a:p>
          <a:pPr rtl="0"/>
          <a:r>
            <a:rPr lang="en-CA"/>
            <a:t>Page 13</a:t>
          </a:r>
          <a:endParaRPr lang="en-US"/>
        </a:p>
      </dgm:t>
    </dgm:pt>
    <dgm:pt modelId="{AF48BFA0-3863-43CB-AE1B-60FA9EF2E3FE}" type="parTrans" cxnId="{2693C382-E824-4D05-86EE-15D9C97E0866}">
      <dgm:prSet/>
      <dgm:spPr/>
      <dgm:t>
        <a:bodyPr/>
        <a:lstStyle/>
        <a:p>
          <a:endParaRPr lang="en-US"/>
        </a:p>
      </dgm:t>
    </dgm:pt>
    <dgm:pt modelId="{D57D9332-13D3-4295-916D-297D9FFBA4B7}" type="sibTrans" cxnId="{2693C382-E824-4D05-86EE-15D9C97E0866}">
      <dgm:prSet/>
      <dgm:spPr/>
      <dgm:t>
        <a:bodyPr/>
        <a:lstStyle/>
        <a:p>
          <a:endParaRPr lang="en-US"/>
        </a:p>
      </dgm:t>
    </dgm:pt>
    <dgm:pt modelId="{B13E0E5D-2DA6-4774-8869-35FC87462786}" type="pres">
      <dgm:prSet presAssocID="{E2CC4D7F-952C-417C-8AD4-90F061EEC622}" presName="Name0" presStyleCnt="0">
        <dgm:presLayoutVars>
          <dgm:dir/>
          <dgm:animLvl val="lvl"/>
          <dgm:resizeHandles val="exact"/>
        </dgm:presLayoutVars>
      </dgm:prSet>
      <dgm:spPr/>
    </dgm:pt>
    <dgm:pt modelId="{E441DDC2-3F09-4030-B792-B23A21C862B9}" type="pres">
      <dgm:prSet presAssocID="{4DDE403C-F64B-4B0F-95A5-DB242C34BF87}" presName="linNode" presStyleCnt="0"/>
      <dgm:spPr/>
    </dgm:pt>
    <dgm:pt modelId="{7856515D-0457-45B9-878F-C15A98EED385}" type="pres">
      <dgm:prSet presAssocID="{4DDE403C-F64B-4B0F-95A5-DB242C34BF87}" presName="parentText" presStyleLbl="node1" presStyleIdx="0" presStyleCnt="1">
        <dgm:presLayoutVars>
          <dgm:chMax val="1"/>
          <dgm:bulletEnabled val="1"/>
        </dgm:presLayoutVars>
      </dgm:prSet>
      <dgm:spPr/>
    </dgm:pt>
  </dgm:ptLst>
  <dgm:cxnLst>
    <dgm:cxn modelId="{2693C382-E824-4D05-86EE-15D9C97E0866}" srcId="{E2CC4D7F-952C-417C-8AD4-90F061EEC622}" destId="{4DDE403C-F64B-4B0F-95A5-DB242C34BF87}" srcOrd="0" destOrd="0" parTransId="{AF48BFA0-3863-43CB-AE1B-60FA9EF2E3FE}" sibTransId="{D57D9332-13D3-4295-916D-297D9FFBA4B7}"/>
    <dgm:cxn modelId="{AAB5B9F2-B313-445A-B353-D3A86DF6B326}" type="presOf" srcId="{E2CC4D7F-952C-417C-8AD4-90F061EEC622}" destId="{B13E0E5D-2DA6-4774-8869-35FC87462786}" srcOrd="0" destOrd="0" presId="urn:microsoft.com/office/officeart/2005/8/layout/vList5"/>
    <dgm:cxn modelId="{A3998CF4-AEB0-466F-BD03-BF3FF93EC21B}" type="presOf" srcId="{4DDE403C-F64B-4B0F-95A5-DB242C34BF87}" destId="{7856515D-0457-45B9-878F-C15A98EED385}" srcOrd="0" destOrd="0" presId="urn:microsoft.com/office/officeart/2005/8/layout/vList5"/>
    <dgm:cxn modelId="{0001DF68-BB22-4178-82DB-B312F50FF907}" type="presParOf" srcId="{B13E0E5D-2DA6-4774-8869-35FC87462786}" destId="{E441DDC2-3F09-4030-B792-B23A21C862B9}" srcOrd="0" destOrd="0" presId="urn:microsoft.com/office/officeart/2005/8/layout/vList5"/>
    <dgm:cxn modelId="{3578FAE5-E830-4CBC-9CA1-315DB31AD42B}" type="presParOf" srcId="{E441DDC2-3F09-4030-B792-B23A21C862B9}" destId="{7856515D-0457-45B9-878F-C15A98EED38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F9B5364-4F0D-4DB8-817B-8D2B47FB3A1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CCDA1BD-AAC8-41F4-B7D7-7E84751E21A5}">
      <dgm:prSet/>
      <dgm:spPr/>
      <dgm:t>
        <a:bodyPr/>
        <a:lstStyle/>
        <a:p>
          <a:r>
            <a:rPr lang="en-US" dirty="0">
              <a:latin typeface="Book Antiqua" panose="02040602050305030304" pitchFamily="18" charset="0"/>
            </a:rPr>
            <a:t>Theories of learning support curriculum design, learning activities, and assessment</a:t>
          </a:r>
        </a:p>
      </dgm:t>
    </dgm:pt>
    <dgm:pt modelId="{24A4D278-12EF-4733-9CFF-A4505A0EF34A}" type="parTrans" cxnId="{D33CA1AB-580D-4370-97D3-ECABBEB9023B}">
      <dgm:prSet/>
      <dgm:spPr/>
      <dgm:t>
        <a:bodyPr/>
        <a:lstStyle/>
        <a:p>
          <a:endParaRPr lang="en-US"/>
        </a:p>
      </dgm:t>
    </dgm:pt>
    <dgm:pt modelId="{E0DC133E-4551-4412-8CF5-1A8579F479DB}" type="sibTrans" cxnId="{D33CA1AB-580D-4370-97D3-ECABBEB9023B}">
      <dgm:prSet/>
      <dgm:spPr/>
      <dgm:t>
        <a:bodyPr/>
        <a:lstStyle/>
        <a:p>
          <a:endParaRPr lang="en-US"/>
        </a:p>
      </dgm:t>
    </dgm:pt>
    <dgm:pt modelId="{2F909834-5178-412B-9104-706616D2AD0D}" type="pres">
      <dgm:prSet presAssocID="{BF9B5364-4F0D-4DB8-817B-8D2B47FB3A1B}" presName="linear" presStyleCnt="0">
        <dgm:presLayoutVars>
          <dgm:animLvl val="lvl"/>
          <dgm:resizeHandles val="exact"/>
        </dgm:presLayoutVars>
      </dgm:prSet>
      <dgm:spPr/>
    </dgm:pt>
    <dgm:pt modelId="{8A5627E1-2DE8-4A78-929F-FB38C8484FA2}" type="pres">
      <dgm:prSet presAssocID="{0CCDA1BD-AAC8-41F4-B7D7-7E84751E21A5}" presName="parentText" presStyleLbl="node1" presStyleIdx="0" presStyleCnt="1">
        <dgm:presLayoutVars>
          <dgm:chMax val="0"/>
          <dgm:bulletEnabled val="1"/>
        </dgm:presLayoutVars>
      </dgm:prSet>
      <dgm:spPr/>
    </dgm:pt>
  </dgm:ptLst>
  <dgm:cxnLst>
    <dgm:cxn modelId="{BDD12B32-FC80-46A8-8F79-DEB46A9C5F3B}" type="presOf" srcId="{BF9B5364-4F0D-4DB8-817B-8D2B47FB3A1B}" destId="{2F909834-5178-412B-9104-706616D2AD0D}" srcOrd="0" destOrd="0" presId="urn:microsoft.com/office/officeart/2005/8/layout/vList2"/>
    <dgm:cxn modelId="{8005718E-FEE5-497D-8CB5-DAD50D4C4F77}" type="presOf" srcId="{0CCDA1BD-AAC8-41F4-B7D7-7E84751E21A5}" destId="{8A5627E1-2DE8-4A78-929F-FB38C8484FA2}" srcOrd="0" destOrd="0" presId="urn:microsoft.com/office/officeart/2005/8/layout/vList2"/>
    <dgm:cxn modelId="{D33CA1AB-580D-4370-97D3-ECABBEB9023B}" srcId="{BF9B5364-4F0D-4DB8-817B-8D2B47FB3A1B}" destId="{0CCDA1BD-AAC8-41F4-B7D7-7E84751E21A5}" srcOrd="0" destOrd="0" parTransId="{24A4D278-12EF-4733-9CFF-A4505A0EF34A}" sibTransId="{E0DC133E-4551-4412-8CF5-1A8579F479DB}"/>
    <dgm:cxn modelId="{0D51952E-41C5-45E3-B460-3DEA1D6151B3}" type="presParOf" srcId="{2F909834-5178-412B-9104-706616D2AD0D}" destId="{8A5627E1-2DE8-4A78-929F-FB38C8484FA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76615BA-0734-4635-9FE2-8DCD2F7117F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1CE60E4-F632-4982-B5F9-0E5AC7345A88}">
      <dgm:prSet/>
      <dgm:spPr/>
      <dgm:t>
        <a:bodyPr/>
        <a:lstStyle/>
        <a:p>
          <a:r>
            <a:rPr lang="en-US" dirty="0"/>
            <a:t>Interrelation among TLAs, ILOs,  ATs)</a:t>
          </a:r>
        </a:p>
      </dgm:t>
    </dgm:pt>
    <dgm:pt modelId="{B40D5BA7-D72A-40F5-9D8C-D0D81111CEAC}" type="parTrans" cxnId="{EE0897F5-C639-4727-A1E9-BCBE501B5E6E}">
      <dgm:prSet/>
      <dgm:spPr/>
      <dgm:t>
        <a:bodyPr/>
        <a:lstStyle/>
        <a:p>
          <a:endParaRPr lang="en-US"/>
        </a:p>
      </dgm:t>
    </dgm:pt>
    <dgm:pt modelId="{11273BBD-2EA5-4E68-BCB1-D8528F06AF71}" type="sibTrans" cxnId="{EE0897F5-C639-4727-A1E9-BCBE501B5E6E}">
      <dgm:prSet/>
      <dgm:spPr/>
      <dgm:t>
        <a:bodyPr/>
        <a:lstStyle/>
        <a:p>
          <a:endParaRPr lang="en-US"/>
        </a:p>
      </dgm:t>
    </dgm:pt>
    <dgm:pt modelId="{102875E6-0F84-49DE-8DFF-99527A254C97}" type="pres">
      <dgm:prSet presAssocID="{676615BA-0734-4635-9FE2-8DCD2F7117FD}" presName="linear" presStyleCnt="0">
        <dgm:presLayoutVars>
          <dgm:dir/>
          <dgm:animLvl val="lvl"/>
          <dgm:resizeHandles val="exact"/>
        </dgm:presLayoutVars>
      </dgm:prSet>
      <dgm:spPr/>
    </dgm:pt>
    <dgm:pt modelId="{4AF528A9-5DA5-4DEF-B878-ADE2B09B5E11}" type="pres">
      <dgm:prSet presAssocID="{61CE60E4-F632-4982-B5F9-0E5AC7345A88}" presName="parentLin" presStyleCnt="0"/>
      <dgm:spPr/>
    </dgm:pt>
    <dgm:pt modelId="{C3982195-0779-4F1E-B614-8FC5C2071DA9}" type="pres">
      <dgm:prSet presAssocID="{61CE60E4-F632-4982-B5F9-0E5AC7345A88}" presName="parentLeftMargin" presStyleLbl="node1" presStyleIdx="0" presStyleCnt="1"/>
      <dgm:spPr/>
    </dgm:pt>
    <dgm:pt modelId="{645FA7DE-702D-45C7-9070-4AF1290B3476}" type="pres">
      <dgm:prSet presAssocID="{61CE60E4-F632-4982-B5F9-0E5AC7345A88}" presName="parentText" presStyleLbl="node1" presStyleIdx="0" presStyleCnt="1">
        <dgm:presLayoutVars>
          <dgm:chMax val="0"/>
          <dgm:bulletEnabled val="1"/>
        </dgm:presLayoutVars>
      </dgm:prSet>
      <dgm:spPr/>
    </dgm:pt>
    <dgm:pt modelId="{7ACD1911-A73D-4869-983B-CC04916DD33F}" type="pres">
      <dgm:prSet presAssocID="{61CE60E4-F632-4982-B5F9-0E5AC7345A88}" presName="negativeSpace" presStyleCnt="0"/>
      <dgm:spPr/>
    </dgm:pt>
    <dgm:pt modelId="{4C54C77C-858D-4F27-8705-1C2E71B464B5}" type="pres">
      <dgm:prSet presAssocID="{61CE60E4-F632-4982-B5F9-0E5AC7345A88}" presName="childText" presStyleLbl="conFgAcc1" presStyleIdx="0" presStyleCnt="1">
        <dgm:presLayoutVars>
          <dgm:bulletEnabled val="1"/>
        </dgm:presLayoutVars>
      </dgm:prSet>
      <dgm:spPr/>
    </dgm:pt>
  </dgm:ptLst>
  <dgm:cxnLst>
    <dgm:cxn modelId="{975B9D20-EA82-4220-8C73-3C6902CD4EF0}" type="presOf" srcId="{61CE60E4-F632-4982-B5F9-0E5AC7345A88}" destId="{645FA7DE-702D-45C7-9070-4AF1290B3476}" srcOrd="1" destOrd="0" presId="urn:microsoft.com/office/officeart/2005/8/layout/list1"/>
    <dgm:cxn modelId="{DAE8E530-E4A0-4106-A6C0-24B5BAAC5607}" type="presOf" srcId="{61CE60E4-F632-4982-B5F9-0E5AC7345A88}" destId="{C3982195-0779-4F1E-B614-8FC5C2071DA9}" srcOrd="0" destOrd="0" presId="urn:microsoft.com/office/officeart/2005/8/layout/list1"/>
    <dgm:cxn modelId="{EE0897F5-C639-4727-A1E9-BCBE501B5E6E}" srcId="{676615BA-0734-4635-9FE2-8DCD2F7117FD}" destId="{61CE60E4-F632-4982-B5F9-0E5AC7345A88}" srcOrd="0" destOrd="0" parTransId="{B40D5BA7-D72A-40F5-9D8C-D0D81111CEAC}" sibTransId="{11273BBD-2EA5-4E68-BCB1-D8528F06AF71}"/>
    <dgm:cxn modelId="{B67022F6-600F-4196-873C-0F7ADB484DBC}" type="presOf" srcId="{676615BA-0734-4635-9FE2-8DCD2F7117FD}" destId="{102875E6-0F84-49DE-8DFF-99527A254C97}" srcOrd="0" destOrd="0" presId="urn:microsoft.com/office/officeart/2005/8/layout/list1"/>
    <dgm:cxn modelId="{825A74DF-9DB7-4D10-8A76-E670B6FB829F}" type="presParOf" srcId="{102875E6-0F84-49DE-8DFF-99527A254C97}" destId="{4AF528A9-5DA5-4DEF-B878-ADE2B09B5E11}" srcOrd="0" destOrd="0" presId="urn:microsoft.com/office/officeart/2005/8/layout/list1"/>
    <dgm:cxn modelId="{0EFB4957-546F-476F-962D-0F2CEEA95041}" type="presParOf" srcId="{4AF528A9-5DA5-4DEF-B878-ADE2B09B5E11}" destId="{C3982195-0779-4F1E-B614-8FC5C2071DA9}" srcOrd="0" destOrd="0" presId="urn:microsoft.com/office/officeart/2005/8/layout/list1"/>
    <dgm:cxn modelId="{191B4913-1800-46F9-A6CF-E4EDB0D401DE}" type="presParOf" srcId="{4AF528A9-5DA5-4DEF-B878-ADE2B09B5E11}" destId="{645FA7DE-702D-45C7-9070-4AF1290B3476}" srcOrd="1" destOrd="0" presId="urn:microsoft.com/office/officeart/2005/8/layout/list1"/>
    <dgm:cxn modelId="{66E82A90-A1B2-472A-B7E3-7098D5AC9E0D}" type="presParOf" srcId="{102875E6-0F84-49DE-8DFF-99527A254C97}" destId="{7ACD1911-A73D-4869-983B-CC04916DD33F}" srcOrd="1" destOrd="0" presId="urn:microsoft.com/office/officeart/2005/8/layout/list1"/>
    <dgm:cxn modelId="{9AEB335F-5433-4F40-A27B-D9170FFF87D5}" type="presParOf" srcId="{102875E6-0F84-49DE-8DFF-99527A254C97}" destId="{4C54C77C-858D-4F27-8705-1C2E71B464B5}"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C5FFA0C-2F5C-4464-B6B6-99FD5533D49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E49192B-C9BB-486D-8D98-D643D219EEDB}">
      <dgm:prSet/>
      <dgm:spPr>
        <a:solidFill>
          <a:schemeClr val="accent6">
            <a:lumMod val="75000"/>
          </a:schemeClr>
        </a:solidFill>
      </dgm:spPr>
      <dgm:t>
        <a:bodyPr/>
        <a:lstStyle/>
        <a:p>
          <a:r>
            <a:rPr lang="en-US"/>
            <a:t>Competence</a:t>
          </a:r>
        </a:p>
      </dgm:t>
    </dgm:pt>
    <dgm:pt modelId="{4301CE06-4182-4E8A-BD17-4A1231D6196B}" type="parTrans" cxnId="{95399809-D51A-4F94-ACD5-A980038A1BEB}">
      <dgm:prSet/>
      <dgm:spPr/>
      <dgm:t>
        <a:bodyPr/>
        <a:lstStyle/>
        <a:p>
          <a:endParaRPr lang="en-US"/>
        </a:p>
      </dgm:t>
    </dgm:pt>
    <dgm:pt modelId="{CD774A99-7F0F-4CF0-9F29-7E725D93BFC1}" type="sibTrans" cxnId="{95399809-D51A-4F94-ACD5-A980038A1BEB}">
      <dgm:prSet/>
      <dgm:spPr/>
      <dgm:t>
        <a:bodyPr/>
        <a:lstStyle/>
        <a:p>
          <a:endParaRPr lang="en-US"/>
        </a:p>
      </dgm:t>
    </dgm:pt>
    <dgm:pt modelId="{DB4B9C1E-0BBC-47C0-97EA-B0CD58EECB7D}" type="pres">
      <dgm:prSet presAssocID="{1C5FFA0C-2F5C-4464-B6B6-99FD5533D497}" presName="linear" presStyleCnt="0">
        <dgm:presLayoutVars>
          <dgm:dir/>
          <dgm:animLvl val="lvl"/>
          <dgm:resizeHandles val="exact"/>
        </dgm:presLayoutVars>
      </dgm:prSet>
      <dgm:spPr/>
    </dgm:pt>
    <dgm:pt modelId="{52E47851-643C-48F8-AF86-C4B0C03703B4}" type="pres">
      <dgm:prSet presAssocID="{1E49192B-C9BB-486D-8D98-D643D219EEDB}" presName="parentLin" presStyleCnt="0"/>
      <dgm:spPr/>
    </dgm:pt>
    <dgm:pt modelId="{355EC76A-A85B-47B4-A480-AA0F87099E2D}" type="pres">
      <dgm:prSet presAssocID="{1E49192B-C9BB-486D-8D98-D643D219EEDB}" presName="parentLeftMargin" presStyleLbl="node1" presStyleIdx="0" presStyleCnt="1"/>
      <dgm:spPr/>
    </dgm:pt>
    <dgm:pt modelId="{2AE5A87C-1584-4FBC-88AA-9D637236C8D4}" type="pres">
      <dgm:prSet presAssocID="{1E49192B-C9BB-486D-8D98-D643D219EEDB}" presName="parentText" presStyleLbl="node1" presStyleIdx="0" presStyleCnt="1" custLinFactNeighborX="6067">
        <dgm:presLayoutVars>
          <dgm:chMax val="0"/>
          <dgm:bulletEnabled val="1"/>
        </dgm:presLayoutVars>
      </dgm:prSet>
      <dgm:spPr/>
    </dgm:pt>
    <dgm:pt modelId="{21F18E71-5D72-4CF9-AA89-08DFD00233C5}" type="pres">
      <dgm:prSet presAssocID="{1E49192B-C9BB-486D-8D98-D643D219EEDB}" presName="negativeSpace" presStyleCnt="0"/>
      <dgm:spPr/>
    </dgm:pt>
    <dgm:pt modelId="{4EE73796-469D-44E2-A9D0-77CCB89B8A48}" type="pres">
      <dgm:prSet presAssocID="{1E49192B-C9BB-486D-8D98-D643D219EEDB}" presName="childText" presStyleLbl="conFgAcc1" presStyleIdx="0" presStyleCnt="1">
        <dgm:presLayoutVars>
          <dgm:bulletEnabled val="1"/>
        </dgm:presLayoutVars>
      </dgm:prSet>
      <dgm:spPr/>
    </dgm:pt>
  </dgm:ptLst>
  <dgm:cxnLst>
    <dgm:cxn modelId="{A2D72C08-4A41-4982-B5DA-ACF13E332BE3}" type="presOf" srcId="{1E49192B-C9BB-486D-8D98-D643D219EEDB}" destId="{355EC76A-A85B-47B4-A480-AA0F87099E2D}" srcOrd="0" destOrd="0" presId="urn:microsoft.com/office/officeart/2005/8/layout/list1"/>
    <dgm:cxn modelId="{95399809-D51A-4F94-ACD5-A980038A1BEB}" srcId="{1C5FFA0C-2F5C-4464-B6B6-99FD5533D497}" destId="{1E49192B-C9BB-486D-8D98-D643D219EEDB}" srcOrd="0" destOrd="0" parTransId="{4301CE06-4182-4E8A-BD17-4A1231D6196B}" sibTransId="{CD774A99-7F0F-4CF0-9F29-7E725D93BFC1}"/>
    <dgm:cxn modelId="{EBDF231A-EB15-4AF2-B634-F2C91874FD2B}" type="presOf" srcId="{1C5FFA0C-2F5C-4464-B6B6-99FD5533D497}" destId="{DB4B9C1E-0BBC-47C0-97EA-B0CD58EECB7D}" srcOrd="0" destOrd="0" presId="urn:microsoft.com/office/officeart/2005/8/layout/list1"/>
    <dgm:cxn modelId="{39832C6F-390A-48F2-BFF1-CF7546741E4C}" type="presOf" srcId="{1E49192B-C9BB-486D-8D98-D643D219EEDB}" destId="{2AE5A87C-1584-4FBC-88AA-9D637236C8D4}" srcOrd="1" destOrd="0" presId="urn:microsoft.com/office/officeart/2005/8/layout/list1"/>
    <dgm:cxn modelId="{7E8186EA-5A0D-46C4-B0D5-ABBD16C7B271}" type="presParOf" srcId="{DB4B9C1E-0BBC-47C0-97EA-B0CD58EECB7D}" destId="{52E47851-643C-48F8-AF86-C4B0C03703B4}" srcOrd="0" destOrd="0" presId="urn:microsoft.com/office/officeart/2005/8/layout/list1"/>
    <dgm:cxn modelId="{94045FA1-469D-4C03-A1B2-A4E63BD6504C}" type="presParOf" srcId="{52E47851-643C-48F8-AF86-C4B0C03703B4}" destId="{355EC76A-A85B-47B4-A480-AA0F87099E2D}" srcOrd="0" destOrd="0" presId="urn:microsoft.com/office/officeart/2005/8/layout/list1"/>
    <dgm:cxn modelId="{AD78BF05-FC1F-4D03-89BA-E4806CC5BB55}" type="presParOf" srcId="{52E47851-643C-48F8-AF86-C4B0C03703B4}" destId="{2AE5A87C-1584-4FBC-88AA-9D637236C8D4}" srcOrd="1" destOrd="0" presId="urn:microsoft.com/office/officeart/2005/8/layout/list1"/>
    <dgm:cxn modelId="{2F281F57-A886-4873-84A9-56DA34F42726}" type="presParOf" srcId="{DB4B9C1E-0BBC-47C0-97EA-B0CD58EECB7D}" destId="{21F18E71-5D72-4CF9-AA89-08DFD00233C5}" srcOrd="1" destOrd="0" presId="urn:microsoft.com/office/officeart/2005/8/layout/list1"/>
    <dgm:cxn modelId="{CF9BF269-E0D1-45C5-AECC-206462B2BA5C}" type="presParOf" srcId="{DB4B9C1E-0BBC-47C0-97EA-B0CD58EECB7D}" destId="{4EE73796-469D-44E2-A9D0-77CCB89B8A48}"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382B688-644E-406A-B39F-772D2C69766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06D75048-269F-4D1F-96B1-62E7E1DDC7A2}">
      <dgm:prSet/>
      <dgm:spPr/>
      <dgm:t>
        <a:bodyPr/>
        <a:lstStyle/>
        <a:p>
          <a:r>
            <a:rPr lang="en-US" dirty="0"/>
            <a:t>A competence is the ability to use appropriate combination of knowledge, skills, attitudes and values in order to accomplish a particular task successfully.</a:t>
          </a:r>
        </a:p>
      </dgm:t>
    </dgm:pt>
    <dgm:pt modelId="{ACD4E877-E9B6-4C09-B306-D5D6B6A0467E}" type="parTrans" cxnId="{ADB1AC98-F293-465A-8364-BDBE74975742}">
      <dgm:prSet/>
      <dgm:spPr/>
      <dgm:t>
        <a:bodyPr/>
        <a:lstStyle/>
        <a:p>
          <a:endParaRPr lang="en-US"/>
        </a:p>
      </dgm:t>
    </dgm:pt>
    <dgm:pt modelId="{8ADEBDDF-2CEC-4FC3-80D2-A007B5A7576F}" type="sibTrans" cxnId="{ADB1AC98-F293-465A-8364-BDBE74975742}">
      <dgm:prSet/>
      <dgm:spPr/>
      <dgm:t>
        <a:bodyPr/>
        <a:lstStyle/>
        <a:p>
          <a:endParaRPr lang="en-US"/>
        </a:p>
      </dgm:t>
    </dgm:pt>
    <dgm:pt modelId="{266158FF-83C7-4261-97DB-8392E3D40E1A}">
      <dgm:prSet/>
      <dgm:spPr>
        <a:solidFill>
          <a:srgbClr val="002060">
            <a:alpha val="90000"/>
          </a:srgbClr>
        </a:solidFill>
        <a:ln>
          <a:solidFill>
            <a:srgbClr val="002060">
              <a:alpha val="90000"/>
            </a:srgbClr>
          </a:solidFill>
        </a:ln>
      </dgm:spPr>
      <dgm:t>
        <a:bodyPr/>
        <a:lstStyle/>
        <a:p>
          <a:r>
            <a:rPr lang="en-US" dirty="0">
              <a:solidFill>
                <a:schemeClr val="bg1"/>
              </a:solidFill>
            </a:rPr>
            <a:t>To be able to communicate fluently and accurately with others in everyday life situations rather than simply knowing grammatical rules and being able to produce lists of vocabulary.</a:t>
          </a:r>
        </a:p>
      </dgm:t>
    </dgm:pt>
    <dgm:pt modelId="{2565F492-BC16-4007-A93F-B1F900B956E6}" type="parTrans" cxnId="{75B89D90-7487-4CB3-9E3F-0B993548B620}">
      <dgm:prSet/>
      <dgm:spPr/>
      <dgm:t>
        <a:bodyPr/>
        <a:lstStyle/>
        <a:p>
          <a:endParaRPr lang="en-US"/>
        </a:p>
      </dgm:t>
    </dgm:pt>
    <dgm:pt modelId="{E71AEF16-4F35-4D81-8E34-BFD7A3E8A15C}" type="sibTrans" cxnId="{75B89D90-7487-4CB3-9E3F-0B993548B620}">
      <dgm:prSet/>
      <dgm:spPr/>
      <dgm:t>
        <a:bodyPr/>
        <a:lstStyle/>
        <a:p>
          <a:endParaRPr lang="en-US"/>
        </a:p>
      </dgm:t>
    </dgm:pt>
    <dgm:pt modelId="{E552C1D7-1C9D-4BD3-A8BE-6ED0DB3E6960}" type="pres">
      <dgm:prSet presAssocID="{E382B688-644E-406A-B39F-772D2C69766A}" presName="Name0" presStyleCnt="0">
        <dgm:presLayoutVars>
          <dgm:dir/>
          <dgm:animLvl val="lvl"/>
          <dgm:resizeHandles val="exact"/>
        </dgm:presLayoutVars>
      </dgm:prSet>
      <dgm:spPr/>
    </dgm:pt>
    <dgm:pt modelId="{A36EE91B-68B1-4D1B-80BA-C8FC56DD2767}" type="pres">
      <dgm:prSet presAssocID="{06D75048-269F-4D1F-96B1-62E7E1DDC7A2}" presName="linNode" presStyleCnt="0"/>
      <dgm:spPr/>
    </dgm:pt>
    <dgm:pt modelId="{67C1CD25-B2A2-4A2F-A492-160F48BEDABE}" type="pres">
      <dgm:prSet presAssocID="{06D75048-269F-4D1F-96B1-62E7E1DDC7A2}" presName="parentText" presStyleLbl="node1" presStyleIdx="0" presStyleCnt="1" custScaleX="137050">
        <dgm:presLayoutVars>
          <dgm:chMax val="1"/>
          <dgm:bulletEnabled val="1"/>
        </dgm:presLayoutVars>
      </dgm:prSet>
      <dgm:spPr/>
    </dgm:pt>
    <dgm:pt modelId="{275DE327-0B18-4703-BBB5-A7C259CC459E}" type="pres">
      <dgm:prSet presAssocID="{06D75048-269F-4D1F-96B1-62E7E1DDC7A2}" presName="descendantText" presStyleLbl="alignAccFollowNode1" presStyleIdx="0" presStyleCnt="1" custScaleY="119320">
        <dgm:presLayoutVars>
          <dgm:bulletEnabled val="1"/>
        </dgm:presLayoutVars>
      </dgm:prSet>
      <dgm:spPr/>
    </dgm:pt>
  </dgm:ptLst>
  <dgm:cxnLst>
    <dgm:cxn modelId="{5DD47B15-1DAA-4F2F-8E33-49A4AE7F2EAF}" type="presOf" srcId="{266158FF-83C7-4261-97DB-8392E3D40E1A}" destId="{275DE327-0B18-4703-BBB5-A7C259CC459E}" srcOrd="0" destOrd="0" presId="urn:microsoft.com/office/officeart/2005/8/layout/vList5"/>
    <dgm:cxn modelId="{B5BEA059-1939-41B0-B350-F8BC33B9580D}" type="presOf" srcId="{E382B688-644E-406A-B39F-772D2C69766A}" destId="{E552C1D7-1C9D-4BD3-A8BE-6ED0DB3E6960}" srcOrd="0" destOrd="0" presId="urn:microsoft.com/office/officeart/2005/8/layout/vList5"/>
    <dgm:cxn modelId="{4B6FFF8F-DA51-4D60-8166-A184865FDF33}" type="presOf" srcId="{06D75048-269F-4D1F-96B1-62E7E1DDC7A2}" destId="{67C1CD25-B2A2-4A2F-A492-160F48BEDABE}" srcOrd="0" destOrd="0" presId="urn:microsoft.com/office/officeart/2005/8/layout/vList5"/>
    <dgm:cxn modelId="{75B89D90-7487-4CB3-9E3F-0B993548B620}" srcId="{06D75048-269F-4D1F-96B1-62E7E1DDC7A2}" destId="{266158FF-83C7-4261-97DB-8392E3D40E1A}" srcOrd="0" destOrd="0" parTransId="{2565F492-BC16-4007-A93F-B1F900B956E6}" sibTransId="{E71AEF16-4F35-4D81-8E34-BFD7A3E8A15C}"/>
    <dgm:cxn modelId="{ADB1AC98-F293-465A-8364-BDBE74975742}" srcId="{E382B688-644E-406A-B39F-772D2C69766A}" destId="{06D75048-269F-4D1F-96B1-62E7E1DDC7A2}" srcOrd="0" destOrd="0" parTransId="{ACD4E877-E9B6-4C09-B306-D5D6B6A0467E}" sibTransId="{8ADEBDDF-2CEC-4FC3-80D2-A007B5A7576F}"/>
    <dgm:cxn modelId="{A94B64FA-108D-4133-8CBE-4191A600859D}" type="presParOf" srcId="{E552C1D7-1C9D-4BD3-A8BE-6ED0DB3E6960}" destId="{A36EE91B-68B1-4D1B-80BA-C8FC56DD2767}" srcOrd="0" destOrd="0" presId="urn:microsoft.com/office/officeart/2005/8/layout/vList5"/>
    <dgm:cxn modelId="{AE16AB05-B623-4DE5-8F78-902FD15F799A}" type="presParOf" srcId="{A36EE91B-68B1-4D1B-80BA-C8FC56DD2767}" destId="{67C1CD25-B2A2-4A2F-A492-160F48BEDABE}" srcOrd="0" destOrd="0" presId="urn:microsoft.com/office/officeart/2005/8/layout/vList5"/>
    <dgm:cxn modelId="{9F574DC5-00C3-4FDF-A4CE-9032BB92B5FC}" type="presParOf" srcId="{A36EE91B-68B1-4D1B-80BA-C8FC56DD2767}" destId="{275DE327-0B18-4703-BBB5-A7C259CC459E}"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80E324A-652F-40D5-BF55-F36FE257597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BC8B268-D24B-46A8-A691-1EA248C6DC51}">
      <dgm:prSet/>
      <dgm:spPr>
        <a:solidFill>
          <a:schemeClr val="accent4">
            <a:lumMod val="50000"/>
          </a:schemeClr>
        </a:solidFill>
      </dgm:spPr>
      <dgm:t>
        <a:bodyPr/>
        <a:lstStyle/>
        <a:p>
          <a:r>
            <a:rPr lang="en-US" dirty="0"/>
            <a:t>Competence?</a:t>
          </a:r>
        </a:p>
      </dgm:t>
    </dgm:pt>
    <dgm:pt modelId="{3C48EE88-3F1D-4171-A0EF-1A83454BDE99}" type="parTrans" cxnId="{A5D0ADBE-9A72-4161-8F36-35AD263BAFE4}">
      <dgm:prSet/>
      <dgm:spPr/>
      <dgm:t>
        <a:bodyPr/>
        <a:lstStyle/>
        <a:p>
          <a:endParaRPr lang="en-US"/>
        </a:p>
      </dgm:t>
    </dgm:pt>
    <dgm:pt modelId="{24B95914-6736-452B-AE09-B52BED85FC70}" type="sibTrans" cxnId="{A5D0ADBE-9A72-4161-8F36-35AD263BAFE4}">
      <dgm:prSet/>
      <dgm:spPr/>
      <dgm:t>
        <a:bodyPr/>
        <a:lstStyle/>
        <a:p>
          <a:endParaRPr lang="en-US"/>
        </a:p>
      </dgm:t>
    </dgm:pt>
    <dgm:pt modelId="{7750C357-80A2-40CE-A7A9-9D6F12BBFB2D}" type="pres">
      <dgm:prSet presAssocID="{F80E324A-652F-40D5-BF55-F36FE257597E}" presName="linear" presStyleCnt="0">
        <dgm:presLayoutVars>
          <dgm:dir/>
          <dgm:animLvl val="lvl"/>
          <dgm:resizeHandles val="exact"/>
        </dgm:presLayoutVars>
      </dgm:prSet>
      <dgm:spPr/>
    </dgm:pt>
    <dgm:pt modelId="{61F20D77-6C25-470B-9168-17146220AFE5}" type="pres">
      <dgm:prSet presAssocID="{0BC8B268-D24B-46A8-A691-1EA248C6DC51}" presName="parentLin" presStyleCnt="0"/>
      <dgm:spPr/>
    </dgm:pt>
    <dgm:pt modelId="{4908B223-FA17-46FE-94D5-E40FF7DD7CD0}" type="pres">
      <dgm:prSet presAssocID="{0BC8B268-D24B-46A8-A691-1EA248C6DC51}" presName="parentLeftMargin" presStyleLbl="node1" presStyleIdx="0" presStyleCnt="1"/>
      <dgm:spPr/>
    </dgm:pt>
    <dgm:pt modelId="{65BD93CF-222A-49B1-AD44-AB703184549B}" type="pres">
      <dgm:prSet presAssocID="{0BC8B268-D24B-46A8-A691-1EA248C6DC51}" presName="parentText" presStyleLbl="node1" presStyleIdx="0" presStyleCnt="1">
        <dgm:presLayoutVars>
          <dgm:chMax val="0"/>
          <dgm:bulletEnabled val="1"/>
        </dgm:presLayoutVars>
      </dgm:prSet>
      <dgm:spPr/>
    </dgm:pt>
    <dgm:pt modelId="{80E980A5-9883-42C0-9134-734D0D480DCC}" type="pres">
      <dgm:prSet presAssocID="{0BC8B268-D24B-46A8-A691-1EA248C6DC51}" presName="negativeSpace" presStyleCnt="0"/>
      <dgm:spPr/>
    </dgm:pt>
    <dgm:pt modelId="{3DC80AD5-B799-424E-8B7B-0D9228FF616D}" type="pres">
      <dgm:prSet presAssocID="{0BC8B268-D24B-46A8-A691-1EA248C6DC51}" presName="childText" presStyleLbl="conFgAcc1" presStyleIdx="0" presStyleCnt="1">
        <dgm:presLayoutVars>
          <dgm:bulletEnabled val="1"/>
        </dgm:presLayoutVars>
      </dgm:prSet>
      <dgm:spPr/>
    </dgm:pt>
  </dgm:ptLst>
  <dgm:cxnLst>
    <dgm:cxn modelId="{C0598858-DB86-4F76-8096-1485FB26EBE3}" type="presOf" srcId="{F80E324A-652F-40D5-BF55-F36FE257597E}" destId="{7750C357-80A2-40CE-A7A9-9D6F12BBFB2D}" srcOrd="0" destOrd="0" presId="urn:microsoft.com/office/officeart/2005/8/layout/list1"/>
    <dgm:cxn modelId="{A5D0ADBE-9A72-4161-8F36-35AD263BAFE4}" srcId="{F80E324A-652F-40D5-BF55-F36FE257597E}" destId="{0BC8B268-D24B-46A8-A691-1EA248C6DC51}" srcOrd="0" destOrd="0" parTransId="{3C48EE88-3F1D-4171-A0EF-1A83454BDE99}" sibTransId="{24B95914-6736-452B-AE09-B52BED85FC70}"/>
    <dgm:cxn modelId="{961179FB-F3AD-4416-8367-615A00E72EC3}" type="presOf" srcId="{0BC8B268-D24B-46A8-A691-1EA248C6DC51}" destId="{65BD93CF-222A-49B1-AD44-AB703184549B}" srcOrd="1" destOrd="0" presId="urn:microsoft.com/office/officeart/2005/8/layout/list1"/>
    <dgm:cxn modelId="{E76BAEFB-1A7D-4659-9442-2270FB5E0E0C}" type="presOf" srcId="{0BC8B268-D24B-46A8-A691-1EA248C6DC51}" destId="{4908B223-FA17-46FE-94D5-E40FF7DD7CD0}" srcOrd="0" destOrd="0" presId="urn:microsoft.com/office/officeart/2005/8/layout/list1"/>
    <dgm:cxn modelId="{B8B3339B-6344-453C-8355-D36368A01FC6}" type="presParOf" srcId="{7750C357-80A2-40CE-A7A9-9D6F12BBFB2D}" destId="{61F20D77-6C25-470B-9168-17146220AFE5}" srcOrd="0" destOrd="0" presId="urn:microsoft.com/office/officeart/2005/8/layout/list1"/>
    <dgm:cxn modelId="{6BF88331-E502-4B55-B817-CA606A284E01}" type="presParOf" srcId="{61F20D77-6C25-470B-9168-17146220AFE5}" destId="{4908B223-FA17-46FE-94D5-E40FF7DD7CD0}" srcOrd="0" destOrd="0" presId="urn:microsoft.com/office/officeart/2005/8/layout/list1"/>
    <dgm:cxn modelId="{07A48E50-D7A9-4624-B955-2EE0A83AAB81}" type="presParOf" srcId="{61F20D77-6C25-470B-9168-17146220AFE5}" destId="{65BD93CF-222A-49B1-AD44-AB703184549B}" srcOrd="1" destOrd="0" presId="urn:microsoft.com/office/officeart/2005/8/layout/list1"/>
    <dgm:cxn modelId="{1FF9A1A7-E92E-4D15-B6F1-13B80F7E11B1}" type="presParOf" srcId="{7750C357-80A2-40CE-A7A9-9D6F12BBFB2D}" destId="{80E980A5-9883-42C0-9134-734D0D480DCC}" srcOrd="1" destOrd="0" presId="urn:microsoft.com/office/officeart/2005/8/layout/list1"/>
    <dgm:cxn modelId="{7B812474-60BF-4F80-A994-2DFB0CB0B7C5}" type="presParOf" srcId="{7750C357-80A2-40CE-A7A9-9D6F12BBFB2D}" destId="{3DC80AD5-B799-424E-8B7B-0D9228FF616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2E7606B-79C5-482C-AA50-EF221ADEE39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7B33A0F-B3D0-4C2F-BA12-B41788549861}">
      <dgm:prSet/>
      <dgm:spPr>
        <a:solidFill>
          <a:srgbClr val="7030A0"/>
        </a:solidFill>
      </dgm:spPr>
      <dgm:t>
        <a:bodyPr/>
        <a:lstStyle/>
        <a:p>
          <a:r>
            <a:rPr lang="en-US" dirty="0"/>
            <a:t>Sources of learning?</a:t>
          </a:r>
        </a:p>
      </dgm:t>
    </dgm:pt>
    <dgm:pt modelId="{21D92FD9-FC5A-4882-BF44-ABF9F9A9A13F}" type="parTrans" cxnId="{CF6E972B-7D3B-4D1C-A760-B7C445900C61}">
      <dgm:prSet/>
      <dgm:spPr/>
      <dgm:t>
        <a:bodyPr/>
        <a:lstStyle/>
        <a:p>
          <a:endParaRPr lang="en-US"/>
        </a:p>
      </dgm:t>
    </dgm:pt>
    <dgm:pt modelId="{F284B060-FFBC-4246-9D17-A8D258AC9A07}" type="sibTrans" cxnId="{CF6E972B-7D3B-4D1C-A760-B7C445900C61}">
      <dgm:prSet/>
      <dgm:spPr/>
      <dgm:t>
        <a:bodyPr/>
        <a:lstStyle/>
        <a:p>
          <a:endParaRPr lang="en-US"/>
        </a:p>
      </dgm:t>
    </dgm:pt>
    <dgm:pt modelId="{3DA5CD58-DDA8-4510-8E68-81830C2A45C1}" type="pres">
      <dgm:prSet presAssocID="{02E7606B-79C5-482C-AA50-EF221ADEE395}" presName="linear" presStyleCnt="0">
        <dgm:presLayoutVars>
          <dgm:dir/>
          <dgm:animLvl val="lvl"/>
          <dgm:resizeHandles val="exact"/>
        </dgm:presLayoutVars>
      </dgm:prSet>
      <dgm:spPr/>
    </dgm:pt>
    <dgm:pt modelId="{E82DD253-6DA2-48D2-A8E8-799A2AC4B9F4}" type="pres">
      <dgm:prSet presAssocID="{27B33A0F-B3D0-4C2F-BA12-B41788549861}" presName="parentLin" presStyleCnt="0"/>
      <dgm:spPr/>
    </dgm:pt>
    <dgm:pt modelId="{7EA4DF5A-F650-4885-8652-8C4D6B73C78D}" type="pres">
      <dgm:prSet presAssocID="{27B33A0F-B3D0-4C2F-BA12-B41788549861}" presName="parentLeftMargin" presStyleLbl="node1" presStyleIdx="0" presStyleCnt="1"/>
      <dgm:spPr/>
    </dgm:pt>
    <dgm:pt modelId="{AF3DA3A5-34CA-495E-8CFD-427CD927B0CF}" type="pres">
      <dgm:prSet presAssocID="{27B33A0F-B3D0-4C2F-BA12-B41788549861}" presName="parentText" presStyleLbl="node1" presStyleIdx="0" presStyleCnt="1">
        <dgm:presLayoutVars>
          <dgm:chMax val="0"/>
          <dgm:bulletEnabled val="1"/>
        </dgm:presLayoutVars>
      </dgm:prSet>
      <dgm:spPr/>
    </dgm:pt>
    <dgm:pt modelId="{4C6A0834-BDD5-4A1D-A885-22C5F26A6E2D}" type="pres">
      <dgm:prSet presAssocID="{27B33A0F-B3D0-4C2F-BA12-B41788549861}" presName="negativeSpace" presStyleCnt="0"/>
      <dgm:spPr/>
    </dgm:pt>
    <dgm:pt modelId="{55D3F98E-FBC4-4DE4-A293-D11844F390D1}" type="pres">
      <dgm:prSet presAssocID="{27B33A0F-B3D0-4C2F-BA12-B41788549861}" presName="childText" presStyleLbl="conFgAcc1" presStyleIdx="0" presStyleCnt="1">
        <dgm:presLayoutVars>
          <dgm:bulletEnabled val="1"/>
        </dgm:presLayoutVars>
      </dgm:prSet>
      <dgm:spPr/>
    </dgm:pt>
  </dgm:ptLst>
  <dgm:cxnLst>
    <dgm:cxn modelId="{CF6E972B-7D3B-4D1C-A760-B7C445900C61}" srcId="{02E7606B-79C5-482C-AA50-EF221ADEE395}" destId="{27B33A0F-B3D0-4C2F-BA12-B41788549861}" srcOrd="0" destOrd="0" parTransId="{21D92FD9-FC5A-4882-BF44-ABF9F9A9A13F}" sibTransId="{F284B060-FFBC-4246-9D17-A8D258AC9A07}"/>
    <dgm:cxn modelId="{534AD936-D566-4B23-93D2-07641E696A44}" type="presOf" srcId="{02E7606B-79C5-482C-AA50-EF221ADEE395}" destId="{3DA5CD58-DDA8-4510-8E68-81830C2A45C1}" srcOrd="0" destOrd="0" presId="urn:microsoft.com/office/officeart/2005/8/layout/list1"/>
    <dgm:cxn modelId="{4B1CC99C-72DE-4B37-B409-7CBD10DC8858}" type="presOf" srcId="{27B33A0F-B3D0-4C2F-BA12-B41788549861}" destId="{7EA4DF5A-F650-4885-8652-8C4D6B73C78D}" srcOrd="0" destOrd="0" presId="urn:microsoft.com/office/officeart/2005/8/layout/list1"/>
    <dgm:cxn modelId="{7FCBB6CE-2596-4650-BA28-F2BB8EC21875}" type="presOf" srcId="{27B33A0F-B3D0-4C2F-BA12-B41788549861}" destId="{AF3DA3A5-34CA-495E-8CFD-427CD927B0CF}" srcOrd="1" destOrd="0" presId="urn:microsoft.com/office/officeart/2005/8/layout/list1"/>
    <dgm:cxn modelId="{B1F3DDDC-9C2D-4DEF-8B57-CBA5B6A75BD3}" type="presParOf" srcId="{3DA5CD58-DDA8-4510-8E68-81830C2A45C1}" destId="{E82DD253-6DA2-48D2-A8E8-799A2AC4B9F4}" srcOrd="0" destOrd="0" presId="urn:microsoft.com/office/officeart/2005/8/layout/list1"/>
    <dgm:cxn modelId="{654F2158-960B-4190-88BD-9C0CF69C969C}" type="presParOf" srcId="{E82DD253-6DA2-48D2-A8E8-799A2AC4B9F4}" destId="{7EA4DF5A-F650-4885-8652-8C4D6B73C78D}" srcOrd="0" destOrd="0" presId="urn:microsoft.com/office/officeart/2005/8/layout/list1"/>
    <dgm:cxn modelId="{AAFCE0F0-CBD3-46A8-BE78-0A011089E22B}" type="presParOf" srcId="{E82DD253-6DA2-48D2-A8E8-799A2AC4B9F4}" destId="{AF3DA3A5-34CA-495E-8CFD-427CD927B0CF}" srcOrd="1" destOrd="0" presId="urn:microsoft.com/office/officeart/2005/8/layout/list1"/>
    <dgm:cxn modelId="{79DBE303-A2C9-4EF9-BB1D-AD6D64B42978}" type="presParOf" srcId="{3DA5CD58-DDA8-4510-8E68-81830C2A45C1}" destId="{4C6A0834-BDD5-4A1D-A885-22C5F26A6E2D}" srcOrd="1" destOrd="0" presId="urn:microsoft.com/office/officeart/2005/8/layout/list1"/>
    <dgm:cxn modelId="{848E2FA9-DF5C-42F3-AC95-4B1A106F2042}" type="presParOf" srcId="{3DA5CD58-DDA8-4510-8E68-81830C2A45C1}" destId="{55D3F98E-FBC4-4DE4-A293-D11844F390D1}"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09FFB43-E532-43B8-A091-DC16BE1543F2}"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344CEB5F-34B5-4553-8519-D208B64DE7A1}">
      <dgm:prSet/>
      <dgm:spPr>
        <a:solidFill>
          <a:schemeClr val="accent6">
            <a:lumMod val="50000"/>
          </a:schemeClr>
        </a:solidFill>
      </dgm:spPr>
      <dgm:t>
        <a:bodyPr/>
        <a:lstStyle/>
        <a:p>
          <a:r>
            <a:rPr lang="en-US"/>
            <a:t>Calculate</a:t>
          </a:r>
        </a:p>
      </dgm:t>
    </dgm:pt>
    <dgm:pt modelId="{5133B8B6-4125-4C98-9230-7E32B956BCA9}" type="parTrans" cxnId="{D61490D7-8A51-4A89-94AE-EF113B0336E5}">
      <dgm:prSet/>
      <dgm:spPr/>
      <dgm:t>
        <a:bodyPr/>
        <a:lstStyle/>
        <a:p>
          <a:endParaRPr lang="en-US"/>
        </a:p>
      </dgm:t>
    </dgm:pt>
    <dgm:pt modelId="{A529B943-18E1-4705-BBF2-97ECCC584760}" type="sibTrans" cxnId="{D61490D7-8A51-4A89-94AE-EF113B0336E5}">
      <dgm:prSet/>
      <dgm:spPr/>
      <dgm:t>
        <a:bodyPr/>
        <a:lstStyle/>
        <a:p>
          <a:endParaRPr lang="en-US"/>
        </a:p>
      </dgm:t>
    </dgm:pt>
    <dgm:pt modelId="{EAC68181-3802-439A-A787-19847F137603}" type="pres">
      <dgm:prSet presAssocID="{E09FFB43-E532-43B8-A091-DC16BE1543F2}" presName="Name0" presStyleCnt="0">
        <dgm:presLayoutVars>
          <dgm:chMax/>
          <dgm:chPref val="3"/>
          <dgm:dir/>
          <dgm:animOne val="branch"/>
          <dgm:animLvl val="lvl"/>
        </dgm:presLayoutVars>
      </dgm:prSet>
      <dgm:spPr/>
    </dgm:pt>
    <dgm:pt modelId="{38BB7042-12B3-40E8-BA60-8FCC1F7DF851}" type="pres">
      <dgm:prSet presAssocID="{344CEB5F-34B5-4553-8519-D208B64DE7A1}" presName="composite" presStyleCnt="0"/>
      <dgm:spPr/>
    </dgm:pt>
    <dgm:pt modelId="{A0703A56-AB04-428B-868F-33532FAEEEE9}" type="pres">
      <dgm:prSet presAssocID="{344CEB5F-34B5-4553-8519-D208B64DE7A1}" presName="FirstChild" presStyleLbl="revTx" presStyleIdx="0" presStyleCnt="1">
        <dgm:presLayoutVars>
          <dgm:chMax val="0"/>
          <dgm:chPref val="0"/>
          <dgm:bulletEnabled val="1"/>
        </dgm:presLayoutVars>
      </dgm:prSet>
      <dgm:spPr/>
    </dgm:pt>
    <dgm:pt modelId="{A717E80D-CA38-4ABF-945E-5059C304DFC2}" type="pres">
      <dgm:prSet presAssocID="{344CEB5F-34B5-4553-8519-D208B64DE7A1}" presName="Parent" presStyleLbl="alignNode1" presStyleIdx="0" presStyleCnt="1" custScaleX="109959" custScaleY="226154">
        <dgm:presLayoutVars>
          <dgm:chMax val="3"/>
          <dgm:chPref val="3"/>
          <dgm:bulletEnabled val="1"/>
        </dgm:presLayoutVars>
      </dgm:prSet>
      <dgm:spPr/>
    </dgm:pt>
    <dgm:pt modelId="{A1CB069F-F9CE-4482-BBBE-F2D2878FAB14}" type="pres">
      <dgm:prSet presAssocID="{344CEB5F-34B5-4553-8519-D208B64DE7A1}" presName="Accent" presStyleLbl="parChTrans1D1" presStyleIdx="0" presStyleCnt="1"/>
      <dgm:spPr/>
    </dgm:pt>
  </dgm:ptLst>
  <dgm:cxnLst>
    <dgm:cxn modelId="{30E51123-68CD-4E2B-9FCD-03C5B25559E1}" type="presOf" srcId="{E09FFB43-E532-43B8-A091-DC16BE1543F2}" destId="{EAC68181-3802-439A-A787-19847F137603}" srcOrd="0" destOrd="0" presId="urn:microsoft.com/office/officeart/2011/layout/TabList"/>
    <dgm:cxn modelId="{6A062D34-4310-42D1-AEFE-D7DE777B62AD}" type="presOf" srcId="{344CEB5F-34B5-4553-8519-D208B64DE7A1}" destId="{A717E80D-CA38-4ABF-945E-5059C304DFC2}" srcOrd="0" destOrd="0" presId="urn:microsoft.com/office/officeart/2011/layout/TabList"/>
    <dgm:cxn modelId="{D61490D7-8A51-4A89-94AE-EF113B0336E5}" srcId="{E09FFB43-E532-43B8-A091-DC16BE1543F2}" destId="{344CEB5F-34B5-4553-8519-D208B64DE7A1}" srcOrd="0" destOrd="0" parTransId="{5133B8B6-4125-4C98-9230-7E32B956BCA9}" sibTransId="{A529B943-18E1-4705-BBF2-97ECCC584760}"/>
    <dgm:cxn modelId="{3F4E08EF-BA65-47FD-B909-2618CB0270FD}" type="presParOf" srcId="{EAC68181-3802-439A-A787-19847F137603}" destId="{38BB7042-12B3-40E8-BA60-8FCC1F7DF851}" srcOrd="0" destOrd="0" presId="urn:microsoft.com/office/officeart/2011/layout/TabList"/>
    <dgm:cxn modelId="{1D8D53A3-AB33-4D05-8706-A0DB086E203E}" type="presParOf" srcId="{38BB7042-12B3-40E8-BA60-8FCC1F7DF851}" destId="{A0703A56-AB04-428B-868F-33532FAEEEE9}" srcOrd="0" destOrd="0" presId="urn:microsoft.com/office/officeart/2011/layout/TabList"/>
    <dgm:cxn modelId="{8686AEBE-9D88-4795-8338-9342271DDA5F}" type="presParOf" srcId="{38BB7042-12B3-40E8-BA60-8FCC1F7DF851}" destId="{A717E80D-CA38-4ABF-945E-5059C304DFC2}" srcOrd="1" destOrd="0" presId="urn:microsoft.com/office/officeart/2011/layout/TabList"/>
    <dgm:cxn modelId="{573CFD99-7AAB-4870-AC91-264642D151CC}" type="presParOf" srcId="{38BB7042-12B3-40E8-BA60-8FCC1F7DF851}" destId="{A1CB069F-F9CE-4482-BBBE-F2D2878FAB14}" srcOrd="2"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9920C68-C0EC-47A6-A26A-D22E68A0024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FEFCB4D-B81F-46E8-AD28-1C01E036AA14}">
      <dgm:prSet/>
      <dgm:spPr>
        <a:solidFill>
          <a:schemeClr val="accent6">
            <a:lumMod val="50000"/>
          </a:schemeClr>
        </a:solidFill>
      </dgm:spPr>
      <dgm:t>
        <a:bodyPr/>
        <a:lstStyle/>
        <a:p>
          <a:r>
            <a:rPr lang="en-US"/>
            <a:t>Theories of Learning</a:t>
          </a:r>
        </a:p>
      </dgm:t>
    </dgm:pt>
    <dgm:pt modelId="{647FEA8C-C8D1-4BF0-A4FE-5A6B8B109E04}" type="parTrans" cxnId="{8A3ABF71-A3F7-4AED-BBE4-9ED460ACCDFC}">
      <dgm:prSet/>
      <dgm:spPr/>
      <dgm:t>
        <a:bodyPr/>
        <a:lstStyle/>
        <a:p>
          <a:endParaRPr lang="en-US"/>
        </a:p>
      </dgm:t>
    </dgm:pt>
    <dgm:pt modelId="{0BA0F54D-3005-46B0-8A1B-0676DD3DCF02}" type="sibTrans" cxnId="{8A3ABF71-A3F7-4AED-BBE4-9ED460ACCDFC}">
      <dgm:prSet/>
      <dgm:spPr/>
      <dgm:t>
        <a:bodyPr/>
        <a:lstStyle/>
        <a:p>
          <a:endParaRPr lang="en-US"/>
        </a:p>
      </dgm:t>
    </dgm:pt>
    <dgm:pt modelId="{23EF214D-2FA0-45D5-BD11-C668AADCC7FF}" type="pres">
      <dgm:prSet presAssocID="{59920C68-C0EC-47A6-A26A-D22E68A00242}" presName="linear" presStyleCnt="0">
        <dgm:presLayoutVars>
          <dgm:dir/>
          <dgm:animLvl val="lvl"/>
          <dgm:resizeHandles val="exact"/>
        </dgm:presLayoutVars>
      </dgm:prSet>
      <dgm:spPr/>
    </dgm:pt>
    <dgm:pt modelId="{79E264A0-9B84-4C00-805B-46B068E06EDD}" type="pres">
      <dgm:prSet presAssocID="{FFEFCB4D-B81F-46E8-AD28-1C01E036AA14}" presName="parentLin" presStyleCnt="0"/>
      <dgm:spPr/>
    </dgm:pt>
    <dgm:pt modelId="{C980806C-92DA-43E3-8570-A702D5DBD763}" type="pres">
      <dgm:prSet presAssocID="{FFEFCB4D-B81F-46E8-AD28-1C01E036AA14}" presName="parentLeftMargin" presStyleLbl="node1" presStyleIdx="0" presStyleCnt="1"/>
      <dgm:spPr/>
    </dgm:pt>
    <dgm:pt modelId="{9170F74C-0B94-4806-98E6-A85C864BB23C}" type="pres">
      <dgm:prSet presAssocID="{FFEFCB4D-B81F-46E8-AD28-1C01E036AA14}" presName="parentText" presStyleLbl="node1" presStyleIdx="0" presStyleCnt="1">
        <dgm:presLayoutVars>
          <dgm:chMax val="0"/>
          <dgm:bulletEnabled val="1"/>
        </dgm:presLayoutVars>
      </dgm:prSet>
      <dgm:spPr/>
    </dgm:pt>
    <dgm:pt modelId="{E048558B-3FC9-4063-A361-2CC81B54BCD7}" type="pres">
      <dgm:prSet presAssocID="{FFEFCB4D-B81F-46E8-AD28-1C01E036AA14}" presName="negativeSpace" presStyleCnt="0"/>
      <dgm:spPr/>
    </dgm:pt>
    <dgm:pt modelId="{13730BC4-2AD3-480E-9B10-CE0E3B819522}" type="pres">
      <dgm:prSet presAssocID="{FFEFCB4D-B81F-46E8-AD28-1C01E036AA14}" presName="childText" presStyleLbl="conFgAcc1" presStyleIdx="0" presStyleCnt="1">
        <dgm:presLayoutVars>
          <dgm:bulletEnabled val="1"/>
        </dgm:presLayoutVars>
      </dgm:prSet>
      <dgm:spPr/>
    </dgm:pt>
  </dgm:ptLst>
  <dgm:cxnLst>
    <dgm:cxn modelId="{8A3ABF71-A3F7-4AED-BBE4-9ED460ACCDFC}" srcId="{59920C68-C0EC-47A6-A26A-D22E68A00242}" destId="{FFEFCB4D-B81F-46E8-AD28-1C01E036AA14}" srcOrd="0" destOrd="0" parTransId="{647FEA8C-C8D1-4BF0-A4FE-5A6B8B109E04}" sibTransId="{0BA0F54D-3005-46B0-8A1B-0676DD3DCF02}"/>
    <dgm:cxn modelId="{277022BF-3B69-454D-92DD-105690BC27EA}" type="presOf" srcId="{FFEFCB4D-B81F-46E8-AD28-1C01E036AA14}" destId="{9170F74C-0B94-4806-98E6-A85C864BB23C}" srcOrd="1" destOrd="0" presId="urn:microsoft.com/office/officeart/2005/8/layout/list1"/>
    <dgm:cxn modelId="{FDFD68C7-3C8C-4583-804D-C395216EAC00}" type="presOf" srcId="{59920C68-C0EC-47A6-A26A-D22E68A00242}" destId="{23EF214D-2FA0-45D5-BD11-C668AADCC7FF}" srcOrd="0" destOrd="0" presId="urn:microsoft.com/office/officeart/2005/8/layout/list1"/>
    <dgm:cxn modelId="{31DDA8E0-B888-4F84-8218-9004979DCB30}" type="presOf" srcId="{FFEFCB4D-B81F-46E8-AD28-1C01E036AA14}" destId="{C980806C-92DA-43E3-8570-A702D5DBD763}" srcOrd="0" destOrd="0" presId="urn:microsoft.com/office/officeart/2005/8/layout/list1"/>
    <dgm:cxn modelId="{E9E880C1-0D42-4253-991A-D579C70F4748}" type="presParOf" srcId="{23EF214D-2FA0-45D5-BD11-C668AADCC7FF}" destId="{79E264A0-9B84-4C00-805B-46B068E06EDD}" srcOrd="0" destOrd="0" presId="urn:microsoft.com/office/officeart/2005/8/layout/list1"/>
    <dgm:cxn modelId="{B5CDC678-A001-46A4-9641-76F010561563}" type="presParOf" srcId="{79E264A0-9B84-4C00-805B-46B068E06EDD}" destId="{C980806C-92DA-43E3-8570-A702D5DBD763}" srcOrd="0" destOrd="0" presId="urn:microsoft.com/office/officeart/2005/8/layout/list1"/>
    <dgm:cxn modelId="{DB23CE41-1E8E-4022-ACF1-C320870D7E1B}" type="presParOf" srcId="{79E264A0-9B84-4C00-805B-46B068E06EDD}" destId="{9170F74C-0B94-4806-98E6-A85C864BB23C}" srcOrd="1" destOrd="0" presId="urn:microsoft.com/office/officeart/2005/8/layout/list1"/>
    <dgm:cxn modelId="{E71E10C9-61C5-45D9-8127-F289873E793A}" type="presParOf" srcId="{23EF214D-2FA0-45D5-BD11-C668AADCC7FF}" destId="{E048558B-3FC9-4063-A361-2CC81B54BCD7}" srcOrd="1" destOrd="0" presId="urn:microsoft.com/office/officeart/2005/8/layout/list1"/>
    <dgm:cxn modelId="{2BA0FE21-997D-4445-9B22-F90396262CA1}" type="presParOf" srcId="{23EF214D-2FA0-45D5-BD11-C668AADCC7FF}" destId="{13730BC4-2AD3-480E-9B10-CE0E3B819522}"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09C321D-16F0-4476-83D4-010890FDEA4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B05667A-DA29-42F9-8807-C588AF87E027}">
      <dgm:prSet/>
      <dgm:spPr>
        <a:solidFill>
          <a:srgbClr val="002060"/>
        </a:solidFill>
      </dgm:spPr>
      <dgm:t>
        <a:bodyPr/>
        <a:lstStyle/>
        <a:p>
          <a:r>
            <a:rPr lang="en-US" dirty="0">
              <a:latin typeface="Book Antiqua" panose="02040602050305030304" pitchFamily="18" charset="0"/>
            </a:rPr>
            <a:t>Application of Theories</a:t>
          </a:r>
        </a:p>
      </dgm:t>
    </dgm:pt>
    <dgm:pt modelId="{CC2A4876-4302-451D-8E43-0BB51DA34C8B}" type="parTrans" cxnId="{CC227FB3-FE9F-486E-8A71-A32AA8B6B1B7}">
      <dgm:prSet/>
      <dgm:spPr/>
      <dgm:t>
        <a:bodyPr/>
        <a:lstStyle/>
        <a:p>
          <a:endParaRPr lang="en-US"/>
        </a:p>
      </dgm:t>
    </dgm:pt>
    <dgm:pt modelId="{99DBED59-2399-40B8-876D-3C861731BD86}" type="sibTrans" cxnId="{CC227FB3-FE9F-486E-8A71-A32AA8B6B1B7}">
      <dgm:prSet/>
      <dgm:spPr/>
      <dgm:t>
        <a:bodyPr/>
        <a:lstStyle/>
        <a:p>
          <a:endParaRPr lang="en-US"/>
        </a:p>
      </dgm:t>
    </dgm:pt>
    <dgm:pt modelId="{E69CD80C-20D3-42FB-8196-885B6DD4BFD2}" type="pres">
      <dgm:prSet presAssocID="{D09C321D-16F0-4476-83D4-010890FDEA4C}" presName="linear" presStyleCnt="0">
        <dgm:presLayoutVars>
          <dgm:dir/>
          <dgm:animLvl val="lvl"/>
          <dgm:resizeHandles val="exact"/>
        </dgm:presLayoutVars>
      </dgm:prSet>
      <dgm:spPr/>
    </dgm:pt>
    <dgm:pt modelId="{70BB4283-C883-4241-AA92-D8412FA9B731}" type="pres">
      <dgm:prSet presAssocID="{CB05667A-DA29-42F9-8807-C588AF87E027}" presName="parentLin" presStyleCnt="0"/>
      <dgm:spPr/>
    </dgm:pt>
    <dgm:pt modelId="{F8D6344B-E35A-4393-BBDF-593EA5D3656C}" type="pres">
      <dgm:prSet presAssocID="{CB05667A-DA29-42F9-8807-C588AF87E027}" presName="parentLeftMargin" presStyleLbl="node1" presStyleIdx="0" presStyleCnt="1"/>
      <dgm:spPr/>
    </dgm:pt>
    <dgm:pt modelId="{A5456A51-AD51-42A6-8003-28D32899457D}" type="pres">
      <dgm:prSet presAssocID="{CB05667A-DA29-42F9-8807-C588AF87E027}" presName="parentText" presStyleLbl="node1" presStyleIdx="0" presStyleCnt="1">
        <dgm:presLayoutVars>
          <dgm:chMax val="0"/>
          <dgm:bulletEnabled val="1"/>
        </dgm:presLayoutVars>
      </dgm:prSet>
      <dgm:spPr/>
    </dgm:pt>
    <dgm:pt modelId="{1DA458B4-363B-43A4-9B1B-1DDA0F42844F}" type="pres">
      <dgm:prSet presAssocID="{CB05667A-DA29-42F9-8807-C588AF87E027}" presName="negativeSpace" presStyleCnt="0"/>
      <dgm:spPr/>
    </dgm:pt>
    <dgm:pt modelId="{068DDCAF-DDB6-4015-9A9F-8BFDC6DC522B}" type="pres">
      <dgm:prSet presAssocID="{CB05667A-DA29-42F9-8807-C588AF87E027}" presName="childText" presStyleLbl="conFgAcc1" presStyleIdx="0" presStyleCnt="1">
        <dgm:presLayoutVars>
          <dgm:bulletEnabled val="1"/>
        </dgm:presLayoutVars>
      </dgm:prSet>
      <dgm:spPr/>
    </dgm:pt>
  </dgm:ptLst>
  <dgm:cxnLst>
    <dgm:cxn modelId="{794F6F26-EEC5-4A23-828A-0CB52654651A}" type="presOf" srcId="{CB05667A-DA29-42F9-8807-C588AF87E027}" destId="{F8D6344B-E35A-4393-BBDF-593EA5D3656C}" srcOrd="0" destOrd="0" presId="urn:microsoft.com/office/officeart/2005/8/layout/list1"/>
    <dgm:cxn modelId="{37D1502C-CB6F-46A1-82BB-D5AD33A66833}" type="presOf" srcId="{D09C321D-16F0-4476-83D4-010890FDEA4C}" destId="{E69CD80C-20D3-42FB-8196-885B6DD4BFD2}" srcOrd="0" destOrd="0" presId="urn:microsoft.com/office/officeart/2005/8/layout/list1"/>
    <dgm:cxn modelId="{4790E62D-6384-466C-8129-ABEDAC0F5DAA}" type="presOf" srcId="{CB05667A-DA29-42F9-8807-C588AF87E027}" destId="{A5456A51-AD51-42A6-8003-28D32899457D}" srcOrd="1" destOrd="0" presId="urn:microsoft.com/office/officeart/2005/8/layout/list1"/>
    <dgm:cxn modelId="{CC227FB3-FE9F-486E-8A71-A32AA8B6B1B7}" srcId="{D09C321D-16F0-4476-83D4-010890FDEA4C}" destId="{CB05667A-DA29-42F9-8807-C588AF87E027}" srcOrd="0" destOrd="0" parTransId="{CC2A4876-4302-451D-8E43-0BB51DA34C8B}" sibTransId="{99DBED59-2399-40B8-876D-3C861731BD86}"/>
    <dgm:cxn modelId="{BF4B1035-5B3B-4506-8255-361904CBEC3D}" type="presParOf" srcId="{E69CD80C-20D3-42FB-8196-885B6DD4BFD2}" destId="{70BB4283-C883-4241-AA92-D8412FA9B731}" srcOrd="0" destOrd="0" presId="urn:microsoft.com/office/officeart/2005/8/layout/list1"/>
    <dgm:cxn modelId="{804A6EEC-F5B1-4014-BD7F-8EDA8F0FD8B7}" type="presParOf" srcId="{70BB4283-C883-4241-AA92-D8412FA9B731}" destId="{F8D6344B-E35A-4393-BBDF-593EA5D3656C}" srcOrd="0" destOrd="0" presId="urn:microsoft.com/office/officeart/2005/8/layout/list1"/>
    <dgm:cxn modelId="{798C44EB-1788-48E8-A06C-D3C37EC41DD1}" type="presParOf" srcId="{70BB4283-C883-4241-AA92-D8412FA9B731}" destId="{A5456A51-AD51-42A6-8003-28D32899457D}" srcOrd="1" destOrd="0" presId="urn:microsoft.com/office/officeart/2005/8/layout/list1"/>
    <dgm:cxn modelId="{BD43B3A6-6D75-4F09-892B-1638B73A6205}" type="presParOf" srcId="{E69CD80C-20D3-42FB-8196-885B6DD4BFD2}" destId="{1DA458B4-363B-43A4-9B1B-1DDA0F42844F}" srcOrd="1" destOrd="0" presId="urn:microsoft.com/office/officeart/2005/8/layout/list1"/>
    <dgm:cxn modelId="{2B8B261D-9DFC-48C1-96F9-24A02CED76A7}" type="presParOf" srcId="{E69CD80C-20D3-42FB-8196-885B6DD4BFD2}" destId="{068DDCAF-DDB6-4015-9A9F-8BFDC6DC522B}" srcOrd="2" destOrd="0" presId="urn:microsoft.com/office/officeart/2005/8/layout/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59304FB-71B3-477C-BA8D-5C4C99981D9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7EBE7A3-4046-4799-8126-10FF7B0D8F83}">
      <dgm:prSet custT="1"/>
      <dgm:spPr>
        <a:solidFill>
          <a:schemeClr val="accent6">
            <a:lumMod val="50000"/>
          </a:schemeClr>
        </a:solidFill>
      </dgm:spPr>
      <dgm:t>
        <a:bodyPr/>
        <a:lstStyle/>
        <a:p>
          <a:r>
            <a:rPr lang="en-US" sz="4000" dirty="0">
              <a:latin typeface="Book Antiqua" panose="02040602050305030304" pitchFamily="18" charset="0"/>
            </a:rPr>
            <a:t>In nutshell,</a:t>
          </a:r>
        </a:p>
      </dgm:t>
    </dgm:pt>
    <dgm:pt modelId="{078137CF-692D-40D9-81DC-E98E8300A8A2}" type="parTrans" cxnId="{BAAA114F-8DA0-4D57-A508-EDBEA4C369AD}">
      <dgm:prSet/>
      <dgm:spPr/>
      <dgm:t>
        <a:bodyPr/>
        <a:lstStyle/>
        <a:p>
          <a:endParaRPr lang="en-US"/>
        </a:p>
      </dgm:t>
    </dgm:pt>
    <dgm:pt modelId="{84DE70A3-D1F5-4415-BC4F-D85996C979B6}" type="sibTrans" cxnId="{BAAA114F-8DA0-4D57-A508-EDBEA4C369AD}">
      <dgm:prSet/>
      <dgm:spPr/>
      <dgm:t>
        <a:bodyPr/>
        <a:lstStyle/>
        <a:p>
          <a:endParaRPr lang="en-US"/>
        </a:p>
      </dgm:t>
    </dgm:pt>
    <dgm:pt modelId="{56476AA4-990F-45A4-AA59-3F8C45CA8CFE}" type="pres">
      <dgm:prSet presAssocID="{759304FB-71B3-477C-BA8D-5C4C99981D92}" presName="linear" presStyleCnt="0">
        <dgm:presLayoutVars>
          <dgm:dir/>
          <dgm:animLvl val="lvl"/>
          <dgm:resizeHandles val="exact"/>
        </dgm:presLayoutVars>
      </dgm:prSet>
      <dgm:spPr/>
    </dgm:pt>
    <dgm:pt modelId="{C904B529-5BC2-4D5A-95F6-2BC6DD36CE93}" type="pres">
      <dgm:prSet presAssocID="{77EBE7A3-4046-4799-8126-10FF7B0D8F83}" presName="parentLin" presStyleCnt="0"/>
      <dgm:spPr/>
    </dgm:pt>
    <dgm:pt modelId="{63A6370E-6D12-41F7-B64C-3B885AFC7CC4}" type="pres">
      <dgm:prSet presAssocID="{77EBE7A3-4046-4799-8126-10FF7B0D8F83}" presName="parentLeftMargin" presStyleLbl="node1" presStyleIdx="0" presStyleCnt="1"/>
      <dgm:spPr/>
    </dgm:pt>
    <dgm:pt modelId="{C4770202-DE55-4168-90A6-9523DC52F710}" type="pres">
      <dgm:prSet presAssocID="{77EBE7A3-4046-4799-8126-10FF7B0D8F83}" presName="parentText" presStyleLbl="node1" presStyleIdx="0" presStyleCnt="1">
        <dgm:presLayoutVars>
          <dgm:chMax val="0"/>
          <dgm:bulletEnabled val="1"/>
        </dgm:presLayoutVars>
      </dgm:prSet>
      <dgm:spPr/>
    </dgm:pt>
    <dgm:pt modelId="{A8853E9C-30F8-43B6-9CBE-D6263E29FB57}" type="pres">
      <dgm:prSet presAssocID="{77EBE7A3-4046-4799-8126-10FF7B0D8F83}" presName="negativeSpace" presStyleCnt="0"/>
      <dgm:spPr/>
    </dgm:pt>
    <dgm:pt modelId="{224B14D9-36F8-4D61-BC15-4CD2C39BBAE7}" type="pres">
      <dgm:prSet presAssocID="{77EBE7A3-4046-4799-8126-10FF7B0D8F83}" presName="childText" presStyleLbl="conFgAcc1" presStyleIdx="0" presStyleCnt="1">
        <dgm:presLayoutVars>
          <dgm:bulletEnabled val="1"/>
        </dgm:presLayoutVars>
      </dgm:prSet>
      <dgm:spPr/>
    </dgm:pt>
  </dgm:ptLst>
  <dgm:cxnLst>
    <dgm:cxn modelId="{E88D6207-AE57-4641-AC51-AD18AD41B90E}" type="presOf" srcId="{759304FB-71B3-477C-BA8D-5C4C99981D92}" destId="{56476AA4-990F-45A4-AA59-3F8C45CA8CFE}" srcOrd="0" destOrd="0" presId="urn:microsoft.com/office/officeart/2005/8/layout/list1"/>
    <dgm:cxn modelId="{4347202E-6F13-4280-9BA3-9D04053E3C38}" type="presOf" srcId="{77EBE7A3-4046-4799-8126-10FF7B0D8F83}" destId="{C4770202-DE55-4168-90A6-9523DC52F710}" srcOrd="1" destOrd="0" presId="urn:microsoft.com/office/officeart/2005/8/layout/list1"/>
    <dgm:cxn modelId="{BAAA114F-8DA0-4D57-A508-EDBEA4C369AD}" srcId="{759304FB-71B3-477C-BA8D-5C4C99981D92}" destId="{77EBE7A3-4046-4799-8126-10FF7B0D8F83}" srcOrd="0" destOrd="0" parTransId="{078137CF-692D-40D9-81DC-E98E8300A8A2}" sibTransId="{84DE70A3-D1F5-4415-BC4F-D85996C979B6}"/>
    <dgm:cxn modelId="{CBF561F6-4199-43BE-9A31-AF862CF24AB9}" type="presOf" srcId="{77EBE7A3-4046-4799-8126-10FF7B0D8F83}" destId="{63A6370E-6D12-41F7-B64C-3B885AFC7CC4}" srcOrd="0" destOrd="0" presId="urn:microsoft.com/office/officeart/2005/8/layout/list1"/>
    <dgm:cxn modelId="{793EC115-431D-43C8-BB25-2FDC43D6D402}" type="presParOf" srcId="{56476AA4-990F-45A4-AA59-3F8C45CA8CFE}" destId="{C904B529-5BC2-4D5A-95F6-2BC6DD36CE93}" srcOrd="0" destOrd="0" presId="urn:microsoft.com/office/officeart/2005/8/layout/list1"/>
    <dgm:cxn modelId="{4E718296-B06F-4974-A554-F45C1E3A4FC1}" type="presParOf" srcId="{C904B529-5BC2-4D5A-95F6-2BC6DD36CE93}" destId="{63A6370E-6D12-41F7-B64C-3B885AFC7CC4}" srcOrd="0" destOrd="0" presId="urn:microsoft.com/office/officeart/2005/8/layout/list1"/>
    <dgm:cxn modelId="{3CE853A3-CDC7-457A-9B05-65A7415B475A}" type="presParOf" srcId="{C904B529-5BC2-4D5A-95F6-2BC6DD36CE93}" destId="{C4770202-DE55-4168-90A6-9523DC52F710}" srcOrd="1" destOrd="0" presId="urn:microsoft.com/office/officeart/2005/8/layout/list1"/>
    <dgm:cxn modelId="{542A5901-C5C4-44E2-B1EA-6702D0925E51}" type="presParOf" srcId="{56476AA4-990F-45A4-AA59-3F8C45CA8CFE}" destId="{A8853E9C-30F8-43B6-9CBE-D6263E29FB57}" srcOrd="1" destOrd="0" presId="urn:microsoft.com/office/officeart/2005/8/layout/list1"/>
    <dgm:cxn modelId="{42DFE26C-55D7-4E11-80B3-AB3504E72FEF}" type="presParOf" srcId="{56476AA4-990F-45A4-AA59-3F8C45CA8CFE}" destId="{224B14D9-36F8-4D61-BC15-4CD2C39BBAE7}"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DAA3C50-5132-46B6-A604-DE868D36880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99F0EED-19F8-4B69-9C58-C5B5326EB622}">
      <dgm:prSet/>
      <dgm:spPr>
        <a:solidFill>
          <a:schemeClr val="accent5">
            <a:lumMod val="75000"/>
          </a:schemeClr>
        </a:solidFill>
      </dgm:spPr>
      <dgm:t>
        <a:bodyPr/>
        <a:lstStyle/>
        <a:p>
          <a:r>
            <a:rPr lang="en-US" dirty="0">
              <a:latin typeface="Book Antiqua" panose="02040602050305030304" pitchFamily="18" charset="0"/>
            </a:rPr>
            <a:t>There are significant differences among theories of learning, but all learning theories seek to understand and explain the learning process</a:t>
          </a:r>
        </a:p>
      </dgm:t>
    </dgm:pt>
    <dgm:pt modelId="{6ABB76BB-D70E-43FE-85DF-1127F0B8B5BB}" type="parTrans" cxnId="{53722E48-B43B-4675-B55D-3F5ADFA9DC6E}">
      <dgm:prSet/>
      <dgm:spPr/>
      <dgm:t>
        <a:bodyPr/>
        <a:lstStyle/>
        <a:p>
          <a:endParaRPr lang="en-US"/>
        </a:p>
      </dgm:t>
    </dgm:pt>
    <dgm:pt modelId="{72F481DF-C0B0-4250-9141-97D49C11B883}" type="sibTrans" cxnId="{53722E48-B43B-4675-B55D-3F5ADFA9DC6E}">
      <dgm:prSet/>
      <dgm:spPr/>
      <dgm:t>
        <a:bodyPr/>
        <a:lstStyle/>
        <a:p>
          <a:endParaRPr lang="en-US"/>
        </a:p>
      </dgm:t>
    </dgm:pt>
    <dgm:pt modelId="{25A44CD0-837D-4D62-B56B-45DC8B9CDD7E}">
      <dgm:prSet custT="1"/>
      <dgm:spPr>
        <a:solidFill>
          <a:schemeClr val="accent6">
            <a:lumMod val="75000"/>
          </a:schemeClr>
        </a:solidFill>
      </dgm:spPr>
      <dgm:t>
        <a:bodyPr/>
        <a:lstStyle/>
        <a:p>
          <a:r>
            <a:rPr lang="en-US" sz="2400" dirty="0">
              <a:latin typeface="Book Antiqua" panose="02040602050305030304" pitchFamily="18" charset="0"/>
            </a:rPr>
            <a:t>Learning theories focus on understanding how students learn best, and how teaching impacts learning</a:t>
          </a:r>
          <a:r>
            <a:rPr lang="en-US" sz="2400" dirty="0"/>
            <a:t>.</a:t>
          </a:r>
        </a:p>
      </dgm:t>
    </dgm:pt>
    <dgm:pt modelId="{61F5FDA3-2B68-4B3E-B4FC-1FE096C61670}" type="parTrans" cxnId="{F0A88401-2B4C-4E88-A5A6-F3A8603401BD}">
      <dgm:prSet/>
      <dgm:spPr/>
      <dgm:t>
        <a:bodyPr/>
        <a:lstStyle/>
        <a:p>
          <a:endParaRPr lang="en-US"/>
        </a:p>
      </dgm:t>
    </dgm:pt>
    <dgm:pt modelId="{5B49F24A-8ADB-493E-8171-7AF7B632ED94}" type="sibTrans" cxnId="{F0A88401-2B4C-4E88-A5A6-F3A8603401BD}">
      <dgm:prSet/>
      <dgm:spPr/>
      <dgm:t>
        <a:bodyPr/>
        <a:lstStyle/>
        <a:p>
          <a:endParaRPr lang="en-US"/>
        </a:p>
      </dgm:t>
    </dgm:pt>
    <dgm:pt modelId="{981896F6-B385-402D-A501-A84A40AD157E}" type="pres">
      <dgm:prSet presAssocID="{CDAA3C50-5132-46B6-A604-DE868D36880D}" presName="Name0" presStyleCnt="0">
        <dgm:presLayoutVars>
          <dgm:dir/>
          <dgm:animLvl val="lvl"/>
          <dgm:resizeHandles val="exact"/>
        </dgm:presLayoutVars>
      </dgm:prSet>
      <dgm:spPr/>
    </dgm:pt>
    <dgm:pt modelId="{1ED6C357-DBFD-4C96-9437-0CA3B2F3BDFA}" type="pres">
      <dgm:prSet presAssocID="{699F0EED-19F8-4B69-9C58-C5B5326EB622}" presName="linNode" presStyleCnt="0"/>
      <dgm:spPr/>
    </dgm:pt>
    <dgm:pt modelId="{6C587D33-1F18-4C7E-98B7-1A1216855B87}" type="pres">
      <dgm:prSet presAssocID="{699F0EED-19F8-4B69-9C58-C5B5326EB622}" presName="parentText" presStyleLbl="node1" presStyleIdx="0" presStyleCnt="2">
        <dgm:presLayoutVars>
          <dgm:chMax val="1"/>
          <dgm:bulletEnabled val="1"/>
        </dgm:presLayoutVars>
      </dgm:prSet>
      <dgm:spPr/>
    </dgm:pt>
    <dgm:pt modelId="{C948EDF1-4013-4ECD-B546-42B035D0EFAB}" type="pres">
      <dgm:prSet presAssocID="{72F481DF-C0B0-4250-9141-97D49C11B883}" presName="sp" presStyleCnt="0"/>
      <dgm:spPr/>
    </dgm:pt>
    <dgm:pt modelId="{82AED625-A592-4E44-9761-82F0FEF7D5B8}" type="pres">
      <dgm:prSet presAssocID="{25A44CD0-837D-4D62-B56B-45DC8B9CDD7E}" presName="linNode" presStyleCnt="0"/>
      <dgm:spPr/>
    </dgm:pt>
    <dgm:pt modelId="{D34FDB0A-ABAA-4CED-8FE3-942716DC86CB}" type="pres">
      <dgm:prSet presAssocID="{25A44CD0-837D-4D62-B56B-45DC8B9CDD7E}" presName="parentText" presStyleLbl="node1" presStyleIdx="1" presStyleCnt="2">
        <dgm:presLayoutVars>
          <dgm:chMax val="1"/>
          <dgm:bulletEnabled val="1"/>
        </dgm:presLayoutVars>
      </dgm:prSet>
      <dgm:spPr/>
    </dgm:pt>
  </dgm:ptLst>
  <dgm:cxnLst>
    <dgm:cxn modelId="{F0A88401-2B4C-4E88-A5A6-F3A8603401BD}" srcId="{CDAA3C50-5132-46B6-A604-DE868D36880D}" destId="{25A44CD0-837D-4D62-B56B-45DC8B9CDD7E}" srcOrd="1" destOrd="0" parTransId="{61F5FDA3-2B68-4B3E-B4FC-1FE096C61670}" sibTransId="{5B49F24A-8ADB-493E-8171-7AF7B632ED94}"/>
    <dgm:cxn modelId="{53722E48-B43B-4675-B55D-3F5ADFA9DC6E}" srcId="{CDAA3C50-5132-46B6-A604-DE868D36880D}" destId="{699F0EED-19F8-4B69-9C58-C5B5326EB622}" srcOrd="0" destOrd="0" parTransId="{6ABB76BB-D70E-43FE-85DF-1127F0B8B5BB}" sibTransId="{72F481DF-C0B0-4250-9141-97D49C11B883}"/>
    <dgm:cxn modelId="{D1AF2559-6EA6-4C16-A8F8-ED1635D1DD66}" type="presOf" srcId="{699F0EED-19F8-4B69-9C58-C5B5326EB622}" destId="{6C587D33-1F18-4C7E-98B7-1A1216855B87}" srcOrd="0" destOrd="0" presId="urn:microsoft.com/office/officeart/2005/8/layout/vList5"/>
    <dgm:cxn modelId="{EE9A1894-AB98-47DA-B12F-1AD6EE8599A7}" type="presOf" srcId="{25A44CD0-837D-4D62-B56B-45DC8B9CDD7E}" destId="{D34FDB0A-ABAA-4CED-8FE3-942716DC86CB}" srcOrd="0" destOrd="0" presId="urn:microsoft.com/office/officeart/2005/8/layout/vList5"/>
    <dgm:cxn modelId="{EE60BEDC-527F-4AC5-83A1-6CC81905BFD7}" type="presOf" srcId="{CDAA3C50-5132-46B6-A604-DE868D36880D}" destId="{981896F6-B385-402D-A501-A84A40AD157E}" srcOrd="0" destOrd="0" presId="urn:microsoft.com/office/officeart/2005/8/layout/vList5"/>
    <dgm:cxn modelId="{A16CADE6-B7B0-442C-A7A7-9AA1496EF888}" type="presParOf" srcId="{981896F6-B385-402D-A501-A84A40AD157E}" destId="{1ED6C357-DBFD-4C96-9437-0CA3B2F3BDFA}" srcOrd="0" destOrd="0" presId="urn:microsoft.com/office/officeart/2005/8/layout/vList5"/>
    <dgm:cxn modelId="{AC381105-4074-47AE-A0A5-9D591CC38126}" type="presParOf" srcId="{1ED6C357-DBFD-4C96-9437-0CA3B2F3BDFA}" destId="{6C587D33-1F18-4C7E-98B7-1A1216855B87}" srcOrd="0" destOrd="0" presId="urn:microsoft.com/office/officeart/2005/8/layout/vList5"/>
    <dgm:cxn modelId="{F6A7E780-435B-418C-9D6C-E630E57CE92A}" type="presParOf" srcId="{981896F6-B385-402D-A501-A84A40AD157E}" destId="{C948EDF1-4013-4ECD-B546-42B035D0EFAB}" srcOrd="1" destOrd="0" presId="urn:microsoft.com/office/officeart/2005/8/layout/vList5"/>
    <dgm:cxn modelId="{AB476FE0-9E60-40BE-8495-EF740A858060}" type="presParOf" srcId="{981896F6-B385-402D-A501-A84A40AD157E}" destId="{82AED625-A592-4E44-9761-82F0FEF7D5B8}" srcOrd="2" destOrd="0" presId="urn:microsoft.com/office/officeart/2005/8/layout/vList5"/>
    <dgm:cxn modelId="{CDADD81F-496C-4679-BED3-0CEB2E2456A6}" type="presParOf" srcId="{82AED625-A592-4E44-9761-82F0FEF7D5B8}" destId="{D34FDB0A-ABAA-4CED-8FE3-942716DC86CB}"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6287A609-BFA6-4C8E-B9AD-EFDB0854B363}"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44468E99-FF7D-48E3-BDC8-690D3930145A}">
      <dgm:prSet/>
      <dgm:spPr/>
      <dgm:t>
        <a:bodyPr/>
        <a:lstStyle/>
        <a:p>
          <a:r>
            <a:rPr lang="en-US"/>
            <a:t>Learning Sytles</a:t>
          </a:r>
        </a:p>
      </dgm:t>
    </dgm:pt>
    <dgm:pt modelId="{101CDAE3-DF4B-472E-9281-011A47621BB0}" type="parTrans" cxnId="{3FB5B74C-DB57-44D0-8312-3C58F29F19AA}">
      <dgm:prSet/>
      <dgm:spPr/>
      <dgm:t>
        <a:bodyPr/>
        <a:lstStyle/>
        <a:p>
          <a:endParaRPr lang="en-US"/>
        </a:p>
      </dgm:t>
    </dgm:pt>
    <dgm:pt modelId="{CA17E1B0-BD23-4180-9E59-E6E91DCEF211}" type="sibTrans" cxnId="{3FB5B74C-DB57-44D0-8312-3C58F29F19AA}">
      <dgm:prSet/>
      <dgm:spPr/>
      <dgm:t>
        <a:bodyPr/>
        <a:lstStyle/>
        <a:p>
          <a:endParaRPr lang="en-US"/>
        </a:p>
      </dgm:t>
    </dgm:pt>
    <dgm:pt modelId="{450F948C-B4EC-458B-AFA9-843813C30E10}" type="pres">
      <dgm:prSet presAssocID="{6287A609-BFA6-4C8E-B9AD-EFDB0854B363}" presName="linear" presStyleCnt="0">
        <dgm:presLayoutVars>
          <dgm:dir/>
          <dgm:animLvl val="lvl"/>
          <dgm:resizeHandles val="exact"/>
        </dgm:presLayoutVars>
      </dgm:prSet>
      <dgm:spPr/>
    </dgm:pt>
    <dgm:pt modelId="{B48177F9-AE9D-4BD4-AA75-BDD796B32233}" type="pres">
      <dgm:prSet presAssocID="{44468E99-FF7D-48E3-BDC8-690D3930145A}" presName="parentLin" presStyleCnt="0"/>
      <dgm:spPr/>
    </dgm:pt>
    <dgm:pt modelId="{0867ED13-FBBE-4FA6-B26A-0DB1E1C566B3}" type="pres">
      <dgm:prSet presAssocID="{44468E99-FF7D-48E3-BDC8-690D3930145A}" presName="parentLeftMargin" presStyleLbl="node1" presStyleIdx="0" presStyleCnt="1"/>
      <dgm:spPr/>
    </dgm:pt>
    <dgm:pt modelId="{C1F7FF41-FFBB-46D2-8699-EB462E1FD5F6}" type="pres">
      <dgm:prSet presAssocID="{44468E99-FF7D-48E3-BDC8-690D3930145A}" presName="parentText" presStyleLbl="node1" presStyleIdx="0" presStyleCnt="1">
        <dgm:presLayoutVars>
          <dgm:chMax val="0"/>
          <dgm:bulletEnabled val="1"/>
        </dgm:presLayoutVars>
      </dgm:prSet>
      <dgm:spPr/>
    </dgm:pt>
    <dgm:pt modelId="{307DFA20-D96C-4A87-8551-182493A40AA2}" type="pres">
      <dgm:prSet presAssocID="{44468E99-FF7D-48E3-BDC8-690D3930145A}" presName="negativeSpace" presStyleCnt="0"/>
      <dgm:spPr/>
    </dgm:pt>
    <dgm:pt modelId="{B3A5F19D-C29C-40A8-9E77-DFEFD488809D}" type="pres">
      <dgm:prSet presAssocID="{44468E99-FF7D-48E3-BDC8-690D3930145A}" presName="childText" presStyleLbl="conFgAcc1" presStyleIdx="0" presStyleCnt="1">
        <dgm:presLayoutVars>
          <dgm:bulletEnabled val="1"/>
        </dgm:presLayoutVars>
      </dgm:prSet>
      <dgm:spPr/>
    </dgm:pt>
  </dgm:ptLst>
  <dgm:cxnLst>
    <dgm:cxn modelId="{3FB5B74C-DB57-44D0-8312-3C58F29F19AA}" srcId="{6287A609-BFA6-4C8E-B9AD-EFDB0854B363}" destId="{44468E99-FF7D-48E3-BDC8-690D3930145A}" srcOrd="0" destOrd="0" parTransId="{101CDAE3-DF4B-472E-9281-011A47621BB0}" sibTransId="{CA17E1B0-BD23-4180-9E59-E6E91DCEF211}"/>
    <dgm:cxn modelId="{02F08698-7BE7-4DD5-8C96-FED49172474D}" type="presOf" srcId="{44468E99-FF7D-48E3-BDC8-690D3930145A}" destId="{C1F7FF41-FFBB-46D2-8699-EB462E1FD5F6}" srcOrd="1" destOrd="0" presId="urn:microsoft.com/office/officeart/2005/8/layout/list1"/>
    <dgm:cxn modelId="{E45ABADB-106E-4DBE-AF2F-2A6A2C47E4AD}" type="presOf" srcId="{44468E99-FF7D-48E3-BDC8-690D3930145A}" destId="{0867ED13-FBBE-4FA6-B26A-0DB1E1C566B3}" srcOrd="0" destOrd="0" presId="urn:microsoft.com/office/officeart/2005/8/layout/list1"/>
    <dgm:cxn modelId="{80E04DF3-43F5-4202-9378-C4F04C1166D6}" type="presOf" srcId="{6287A609-BFA6-4C8E-B9AD-EFDB0854B363}" destId="{450F948C-B4EC-458B-AFA9-843813C30E10}" srcOrd="0" destOrd="0" presId="urn:microsoft.com/office/officeart/2005/8/layout/list1"/>
    <dgm:cxn modelId="{89BC8B66-69BD-42B1-8F80-D441E475422E}" type="presParOf" srcId="{450F948C-B4EC-458B-AFA9-843813C30E10}" destId="{B48177F9-AE9D-4BD4-AA75-BDD796B32233}" srcOrd="0" destOrd="0" presId="urn:microsoft.com/office/officeart/2005/8/layout/list1"/>
    <dgm:cxn modelId="{BC7D4BDC-B33C-410F-9399-2E6EE13C5B44}" type="presParOf" srcId="{B48177F9-AE9D-4BD4-AA75-BDD796B32233}" destId="{0867ED13-FBBE-4FA6-B26A-0DB1E1C566B3}" srcOrd="0" destOrd="0" presId="urn:microsoft.com/office/officeart/2005/8/layout/list1"/>
    <dgm:cxn modelId="{B5C31ABC-4F54-4F90-A768-BE1B03AB5AE8}" type="presParOf" srcId="{B48177F9-AE9D-4BD4-AA75-BDD796B32233}" destId="{C1F7FF41-FFBB-46D2-8699-EB462E1FD5F6}" srcOrd="1" destOrd="0" presId="urn:microsoft.com/office/officeart/2005/8/layout/list1"/>
    <dgm:cxn modelId="{F5AD5AF1-EC18-4A4F-9378-AF014A452055}" type="presParOf" srcId="{450F948C-B4EC-458B-AFA9-843813C30E10}" destId="{307DFA20-D96C-4A87-8551-182493A40AA2}" srcOrd="1" destOrd="0" presId="urn:microsoft.com/office/officeart/2005/8/layout/list1"/>
    <dgm:cxn modelId="{B0EC6EE4-A6B0-40AE-898A-985F624C82AF}" type="presParOf" srcId="{450F948C-B4EC-458B-AFA9-843813C30E10}" destId="{B3A5F19D-C29C-40A8-9E77-DFEFD488809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CC9286A-8E10-4DB9-BB57-F78EBF0BFE31}"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7031D622-9A56-4420-8C7B-CA637212C2C5}">
      <dgm:prSet/>
      <dgm:spPr/>
      <dgm:t>
        <a:bodyPr/>
        <a:lstStyle/>
        <a:p>
          <a:r>
            <a:rPr lang="en-US"/>
            <a:t>Learning Style</a:t>
          </a:r>
        </a:p>
      </dgm:t>
    </dgm:pt>
    <dgm:pt modelId="{748F191E-57A1-46C5-B9BD-442D64B62828}" type="parTrans" cxnId="{3A7053AB-7CBE-4B93-95E1-B0D972145925}">
      <dgm:prSet/>
      <dgm:spPr/>
      <dgm:t>
        <a:bodyPr/>
        <a:lstStyle/>
        <a:p>
          <a:endParaRPr lang="en-US"/>
        </a:p>
      </dgm:t>
    </dgm:pt>
    <dgm:pt modelId="{D1AC0489-E8D7-48B1-B433-5FCA904D3CC3}" type="sibTrans" cxnId="{3A7053AB-7CBE-4B93-95E1-B0D972145925}">
      <dgm:prSet/>
      <dgm:spPr/>
      <dgm:t>
        <a:bodyPr/>
        <a:lstStyle/>
        <a:p>
          <a:endParaRPr lang="en-US"/>
        </a:p>
      </dgm:t>
    </dgm:pt>
    <dgm:pt modelId="{F48967CF-76E3-41C0-A53C-0A4B6EAA7A08}" type="pres">
      <dgm:prSet presAssocID="{6CC9286A-8E10-4DB9-BB57-F78EBF0BFE31}" presName="linear" presStyleCnt="0">
        <dgm:presLayoutVars>
          <dgm:dir/>
          <dgm:animLvl val="lvl"/>
          <dgm:resizeHandles val="exact"/>
        </dgm:presLayoutVars>
      </dgm:prSet>
      <dgm:spPr/>
    </dgm:pt>
    <dgm:pt modelId="{AAB4C17E-9464-4FEA-A2C2-05A4C9C76098}" type="pres">
      <dgm:prSet presAssocID="{7031D622-9A56-4420-8C7B-CA637212C2C5}" presName="parentLin" presStyleCnt="0"/>
      <dgm:spPr/>
    </dgm:pt>
    <dgm:pt modelId="{D35A63C6-2290-45AE-ADFC-DE319BF32672}" type="pres">
      <dgm:prSet presAssocID="{7031D622-9A56-4420-8C7B-CA637212C2C5}" presName="parentLeftMargin" presStyleLbl="node1" presStyleIdx="0" presStyleCnt="1"/>
      <dgm:spPr/>
    </dgm:pt>
    <dgm:pt modelId="{3F249ED6-5067-4746-83BD-6D1327C78F72}" type="pres">
      <dgm:prSet presAssocID="{7031D622-9A56-4420-8C7B-CA637212C2C5}" presName="parentText" presStyleLbl="node1" presStyleIdx="0" presStyleCnt="1">
        <dgm:presLayoutVars>
          <dgm:chMax val="0"/>
          <dgm:bulletEnabled val="1"/>
        </dgm:presLayoutVars>
      </dgm:prSet>
      <dgm:spPr/>
    </dgm:pt>
    <dgm:pt modelId="{5BDFA830-5BE9-4A76-89F4-360637D882BB}" type="pres">
      <dgm:prSet presAssocID="{7031D622-9A56-4420-8C7B-CA637212C2C5}" presName="negativeSpace" presStyleCnt="0"/>
      <dgm:spPr/>
    </dgm:pt>
    <dgm:pt modelId="{C48F2669-2438-4EF6-B956-3A0DCEEF64FC}" type="pres">
      <dgm:prSet presAssocID="{7031D622-9A56-4420-8C7B-CA637212C2C5}" presName="childText" presStyleLbl="conFgAcc1" presStyleIdx="0" presStyleCnt="1">
        <dgm:presLayoutVars>
          <dgm:bulletEnabled val="1"/>
        </dgm:presLayoutVars>
      </dgm:prSet>
      <dgm:spPr/>
    </dgm:pt>
  </dgm:ptLst>
  <dgm:cxnLst>
    <dgm:cxn modelId="{EA99F214-BB11-4BD7-8CFB-B065EFA8087F}" type="presOf" srcId="{7031D622-9A56-4420-8C7B-CA637212C2C5}" destId="{3F249ED6-5067-4746-83BD-6D1327C78F72}" srcOrd="1" destOrd="0" presId="urn:microsoft.com/office/officeart/2005/8/layout/list1"/>
    <dgm:cxn modelId="{37C6E586-146B-4871-9302-B992FC0D972A}" type="presOf" srcId="{6CC9286A-8E10-4DB9-BB57-F78EBF0BFE31}" destId="{F48967CF-76E3-41C0-A53C-0A4B6EAA7A08}" srcOrd="0" destOrd="0" presId="urn:microsoft.com/office/officeart/2005/8/layout/list1"/>
    <dgm:cxn modelId="{3A7053AB-7CBE-4B93-95E1-B0D972145925}" srcId="{6CC9286A-8E10-4DB9-BB57-F78EBF0BFE31}" destId="{7031D622-9A56-4420-8C7B-CA637212C2C5}" srcOrd="0" destOrd="0" parTransId="{748F191E-57A1-46C5-B9BD-442D64B62828}" sibTransId="{D1AC0489-E8D7-48B1-B433-5FCA904D3CC3}"/>
    <dgm:cxn modelId="{1A38AEEC-DAB3-4338-AF1C-ACC8108C597F}" type="presOf" srcId="{7031D622-9A56-4420-8C7B-CA637212C2C5}" destId="{D35A63C6-2290-45AE-ADFC-DE319BF32672}" srcOrd="0" destOrd="0" presId="urn:microsoft.com/office/officeart/2005/8/layout/list1"/>
    <dgm:cxn modelId="{B06247F4-011C-4902-9A11-C8F630DCAE8B}" type="presParOf" srcId="{F48967CF-76E3-41C0-A53C-0A4B6EAA7A08}" destId="{AAB4C17E-9464-4FEA-A2C2-05A4C9C76098}" srcOrd="0" destOrd="0" presId="urn:microsoft.com/office/officeart/2005/8/layout/list1"/>
    <dgm:cxn modelId="{1C0FD1AC-FE79-4AFC-8D69-5691C1377D23}" type="presParOf" srcId="{AAB4C17E-9464-4FEA-A2C2-05A4C9C76098}" destId="{D35A63C6-2290-45AE-ADFC-DE319BF32672}" srcOrd="0" destOrd="0" presId="urn:microsoft.com/office/officeart/2005/8/layout/list1"/>
    <dgm:cxn modelId="{669C600A-4118-4AC4-B9D0-EA9DD7201528}" type="presParOf" srcId="{AAB4C17E-9464-4FEA-A2C2-05A4C9C76098}" destId="{3F249ED6-5067-4746-83BD-6D1327C78F72}" srcOrd="1" destOrd="0" presId="urn:microsoft.com/office/officeart/2005/8/layout/list1"/>
    <dgm:cxn modelId="{DD97E37E-F6FB-43A9-9065-7F96D1DC0BE1}" type="presParOf" srcId="{F48967CF-76E3-41C0-A53C-0A4B6EAA7A08}" destId="{5BDFA830-5BE9-4A76-89F4-360637D882BB}" srcOrd="1" destOrd="0" presId="urn:microsoft.com/office/officeart/2005/8/layout/list1"/>
    <dgm:cxn modelId="{2AE97063-EF3C-4F4B-9F46-7E74CD6A565B}" type="presParOf" srcId="{F48967CF-76E3-41C0-A53C-0A4B6EAA7A08}" destId="{C48F2669-2438-4EF6-B956-3A0DCEEF64FC}"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94BF588C-CD5B-47CF-8306-D3349AC5823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CA06AC9-3608-44A8-A048-8A2B287A0ADF}">
      <dgm:prSet/>
      <dgm:spPr/>
      <dgm:t>
        <a:bodyPr/>
        <a:lstStyle/>
        <a:p>
          <a:r>
            <a:rPr lang="en-US" dirty="0"/>
            <a:t>Agree                                                                         Disagree</a:t>
          </a:r>
        </a:p>
      </dgm:t>
    </dgm:pt>
    <dgm:pt modelId="{A3BAA59E-6DCB-4C97-AAD5-361119AA147B}" type="parTrans" cxnId="{8DF58987-F213-4D81-A1FE-B4B2C37D5EDE}">
      <dgm:prSet/>
      <dgm:spPr/>
      <dgm:t>
        <a:bodyPr/>
        <a:lstStyle/>
        <a:p>
          <a:endParaRPr lang="en-US"/>
        </a:p>
      </dgm:t>
    </dgm:pt>
    <dgm:pt modelId="{6D5FA62C-8CDE-4D4C-8320-AA3F8E4C902B}" type="sibTrans" cxnId="{8DF58987-F213-4D81-A1FE-B4B2C37D5EDE}">
      <dgm:prSet/>
      <dgm:spPr/>
      <dgm:t>
        <a:bodyPr/>
        <a:lstStyle/>
        <a:p>
          <a:endParaRPr lang="en-US"/>
        </a:p>
      </dgm:t>
    </dgm:pt>
    <dgm:pt modelId="{46DC8647-C655-4B9C-9456-267D0A655D7E}" type="pres">
      <dgm:prSet presAssocID="{94BF588C-CD5B-47CF-8306-D3349AC58238}" presName="linear" presStyleCnt="0">
        <dgm:presLayoutVars>
          <dgm:dir/>
          <dgm:animLvl val="lvl"/>
          <dgm:resizeHandles val="exact"/>
        </dgm:presLayoutVars>
      </dgm:prSet>
      <dgm:spPr/>
    </dgm:pt>
    <dgm:pt modelId="{F1B15EDA-3FC8-48D9-9BC9-E84CABAF9703}" type="pres">
      <dgm:prSet presAssocID="{CCA06AC9-3608-44A8-A048-8A2B287A0ADF}" presName="parentLin" presStyleCnt="0"/>
      <dgm:spPr/>
    </dgm:pt>
    <dgm:pt modelId="{FDDCAB03-AA82-46D1-802D-61AF85E7D843}" type="pres">
      <dgm:prSet presAssocID="{CCA06AC9-3608-44A8-A048-8A2B287A0ADF}" presName="parentLeftMargin" presStyleLbl="node1" presStyleIdx="0" presStyleCnt="1"/>
      <dgm:spPr/>
    </dgm:pt>
    <dgm:pt modelId="{7A19AEBA-C948-4406-A328-E71889F9499C}" type="pres">
      <dgm:prSet presAssocID="{CCA06AC9-3608-44A8-A048-8A2B287A0ADF}" presName="parentText" presStyleLbl="node1" presStyleIdx="0" presStyleCnt="1" custScaleX="142857">
        <dgm:presLayoutVars>
          <dgm:chMax val="0"/>
          <dgm:bulletEnabled val="1"/>
        </dgm:presLayoutVars>
      </dgm:prSet>
      <dgm:spPr/>
    </dgm:pt>
    <dgm:pt modelId="{CCEF28A4-6C5A-4AF1-AABD-8C2EBE2C4D99}" type="pres">
      <dgm:prSet presAssocID="{CCA06AC9-3608-44A8-A048-8A2B287A0ADF}" presName="negativeSpace" presStyleCnt="0"/>
      <dgm:spPr/>
    </dgm:pt>
    <dgm:pt modelId="{3F6377F8-CFD8-4CEE-A619-DE727CA77750}" type="pres">
      <dgm:prSet presAssocID="{CCA06AC9-3608-44A8-A048-8A2B287A0ADF}" presName="childText" presStyleLbl="conFgAcc1" presStyleIdx="0" presStyleCnt="1">
        <dgm:presLayoutVars>
          <dgm:bulletEnabled val="1"/>
        </dgm:presLayoutVars>
      </dgm:prSet>
      <dgm:spPr/>
    </dgm:pt>
  </dgm:ptLst>
  <dgm:cxnLst>
    <dgm:cxn modelId="{EF2B3108-D137-43CC-B5FC-4319D1D5350C}" type="presOf" srcId="{CCA06AC9-3608-44A8-A048-8A2B287A0ADF}" destId="{7A19AEBA-C948-4406-A328-E71889F9499C}" srcOrd="1" destOrd="0" presId="urn:microsoft.com/office/officeart/2005/8/layout/list1"/>
    <dgm:cxn modelId="{8DF58987-F213-4D81-A1FE-B4B2C37D5EDE}" srcId="{94BF588C-CD5B-47CF-8306-D3349AC58238}" destId="{CCA06AC9-3608-44A8-A048-8A2B287A0ADF}" srcOrd="0" destOrd="0" parTransId="{A3BAA59E-6DCB-4C97-AAD5-361119AA147B}" sibTransId="{6D5FA62C-8CDE-4D4C-8320-AA3F8E4C902B}"/>
    <dgm:cxn modelId="{97BDB098-6F74-482D-B530-4687003A0FE2}" type="presOf" srcId="{94BF588C-CD5B-47CF-8306-D3349AC58238}" destId="{46DC8647-C655-4B9C-9456-267D0A655D7E}" srcOrd="0" destOrd="0" presId="urn:microsoft.com/office/officeart/2005/8/layout/list1"/>
    <dgm:cxn modelId="{372D61C7-D74D-4D00-8523-1509A60D6D0B}" type="presOf" srcId="{CCA06AC9-3608-44A8-A048-8A2B287A0ADF}" destId="{FDDCAB03-AA82-46D1-802D-61AF85E7D843}" srcOrd="0" destOrd="0" presId="urn:microsoft.com/office/officeart/2005/8/layout/list1"/>
    <dgm:cxn modelId="{D778E0F8-2E79-43CE-AECD-4D7427D62B02}" type="presParOf" srcId="{46DC8647-C655-4B9C-9456-267D0A655D7E}" destId="{F1B15EDA-3FC8-48D9-9BC9-E84CABAF9703}" srcOrd="0" destOrd="0" presId="urn:microsoft.com/office/officeart/2005/8/layout/list1"/>
    <dgm:cxn modelId="{169F9FF1-3D31-4C3B-805F-EF86AF8C0ED0}" type="presParOf" srcId="{F1B15EDA-3FC8-48D9-9BC9-E84CABAF9703}" destId="{FDDCAB03-AA82-46D1-802D-61AF85E7D843}" srcOrd="0" destOrd="0" presId="urn:microsoft.com/office/officeart/2005/8/layout/list1"/>
    <dgm:cxn modelId="{8A597C9F-1DD6-48FE-B5FD-20CB42B7964A}" type="presParOf" srcId="{F1B15EDA-3FC8-48D9-9BC9-E84CABAF9703}" destId="{7A19AEBA-C948-4406-A328-E71889F9499C}" srcOrd="1" destOrd="0" presId="urn:microsoft.com/office/officeart/2005/8/layout/list1"/>
    <dgm:cxn modelId="{9121792E-2D36-412D-8387-47CE545060CE}" type="presParOf" srcId="{46DC8647-C655-4B9C-9456-267D0A655D7E}" destId="{CCEF28A4-6C5A-4AF1-AABD-8C2EBE2C4D99}" srcOrd="1" destOrd="0" presId="urn:microsoft.com/office/officeart/2005/8/layout/list1"/>
    <dgm:cxn modelId="{8B3A745A-3AF9-4674-930B-7E7E389C78BC}" type="presParOf" srcId="{46DC8647-C655-4B9C-9456-267D0A655D7E}" destId="{3F6377F8-CFD8-4CEE-A619-DE727CA7775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CC35868-2780-490B-A3F5-32017B9C74A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5CA359A-F4D9-4D51-B47D-D8315FD79A33}">
      <dgm:prSet/>
      <dgm:spPr/>
      <dgm:t>
        <a:bodyPr/>
        <a:lstStyle/>
        <a:p>
          <a:r>
            <a:rPr lang="en-US"/>
            <a:t>Each of us receives and processes information differently.</a:t>
          </a:r>
        </a:p>
      </dgm:t>
    </dgm:pt>
    <dgm:pt modelId="{7BF5BE30-FAB0-4863-AD85-EFE40E2BC203}" type="parTrans" cxnId="{ED57D40A-46EC-4FE4-8237-4B85A559BBF6}">
      <dgm:prSet/>
      <dgm:spPr/>
      <dgm:t>
        <a:bodyPr/>
        <a:lstStyle/>
        <a:p>
          <a:endParaRPr lang="en-US"/>
        </a:p>
      </dgm:t>
    </dgm:pt>
    <dgm:pt modelId="{7441BA21-F071-463F-BD29-E1F4E320E407}" type="sibTrans" cxnId="{ED57D40A-46EC-4FE4-8237-4B85A559BBF6}">
      <dgm:prSet/>
      <dgm:spPr/>
      <dgm:t>
        <a:bodyPr/>
        <a:lstStyle/>
        <a:p>
          <a:endParaRPr lang="en-US"/>
        </a:p>
      </dgm:t>
    </dgm:pt>
    <dgm:pt modelId="{5AE24FE5-AC11-4BB0-9C10-CA4EF31C7BAA}">
      <dgm:prSet/>
      <dgm:spPr/>
      <dgm:t>
        <a:bodyPr/>
        <a:lstStyle/>
        <a:p>
          <a:r>
            <a:rPr lang="en-US"/>
            <a:t>Teachers should make every attempt to know how students learn best.</a:t>
          </a:r>
        </a:p>
      </dgm:t>
    </dgm:pt>
    <dgm:pt modelId="{97F33C10-DA63-4C51-96BF-32AE8E65F894}" type="parTrans" cxnId="{2F3CA113-1D8D-46CA-B7A2-2D7B206CB82E}">
      <dgm:prSet/>
      <dgm:spPr/>
      <dgm:t>
        <a:bodyPr/>
        <a:lstStyle/>
        <a:p>
          <a:endParaRPr lang="en-US"/>
        </a:p>
      </dgm:t>
    </dgm:pt>
    <dgm:pt modelId="{5DE580F8-2168-4153-8A35-4361CADF513C}" type="sibTrans" cxnId="{2F3CA113-1D8D-46CA-B7A2-2D7B206CB82E}">
      <dgm:prSet/>
      <dgm:spPr/>
      <dgm:t>
        <a:bodyPr/>
        <a:lstStyle/>
        <a:p>
          <a:endParaRPr lang="en-US"/>
        </a:p>
      </dgm:t>
    </dgm:pt>
    <dgm:pt modelId="{7189CCA7-184D-4E72-BD11-04804BD0102B}">
      <dgm:prSet/>
      <dgm:spPr/>
      <dgm:t>
        <a:bodyPr/>
        <a:lstStyle/>
        <a:p>
          <a:r>
            <a:rPr lang="en-US"/>
            <a:t>Intelligence and ability are equal but differently distributed among individuals</a:t>
          </a:r>
        </a:p>
      </dgm:t>
    </dgm:pt>
    <dgm:pt modelId="{5E60758B-EFD7-4A8E-B19B-98FC7FBF6649}" type="parTrans" cxnId="{CF270CF6-F342-437B-A425-F98430DE7332}">
      <dgm:prSet/>
      <dgm:spPr/>
      <dgm:t>
        <a:bodyPr/>
        <a:lstStyle/>
        <a:p>
          <a:endParaRPr lang="en-US"/>
        </a:p>
      </dgm:t>
    </dgm:pt>
    <dgm:pt modelId="{B73AA27B-3642-4EFD-B1E7-D134C48F52D3}" type="sibTrans" cxnId="{CF270CF6-F342-437B-A425-F98430DE7332}">
      <dgm:prSet/>
      <dgm:spPr/>
      <dgm:t>
        <a:bodyPr/>
        <a:lstStyle/>
        <a:p>
          <a:endParaRPr lang="en-US"/>
        </a:p>
      </dgm:t>
    </dgm:pt>
    <dgm:pt modelId="{30036771-1B14-4D5B-A972-8C56BBBD642D}">
      <dgm:prSet/>
      <dgm:spPr/>
      <dgm:t>
        <a:bodyPr/>
        <a:lstStyle/>
        <a:p>
          <a:r>
            <a:rPr lang="en-US"/>
            <a:t>Typical school assignments tend to discriminate in favor on against centra in learners.</a:t>
          </a:r>
        </a:p>
      </dgm:t>
    </dgm:pt>
    <dgm:pt modelId="{138E2BE1-C1CA-45A8-B0A7-DA49F70339CD}" type="parTrans" cxnId="{DEB94F65-B994-40D7-9ECB-D6800841C0AD}">
      <dgm:prSet/>
      <dgm:spPr/>
      <dgm:t>
        <a:bodyPr/>
        <a:lstStyle/>
        <a:p>
          <a:endParaRPr lang="en-US"/>
        </a:p>
      </dgm:t>
    </dgm:pt>
    <dgm:pt modelId="{FA06B020-729D-4FB7-8365-EA198FF98A06}" type="sibTrans" cxnId="{DEB94F65-B994-40D7-9ECB-D6800841C0AD}">
      <dgm:prSet/>
      <dgm:spPr/>
      <dgm:t>
        <a:bodyPr/>
        <a:lstStyle/>
        <a:p>
          <a:endParaRPr lang="en-US"/>
        </a:p>
      </dgm:t>
    </dgm:pt>
    <dgm:pt modelId="{063BD027-A128-4581-B8D9-EABB853B2A41}">
      <dgm:prSet/>
      <dgm:spPr/>
      <dgm:t>
        <a:bodyPr/>
        <a:lstStyle/>
        <a:p>
          <a:r>
            <a:rPr lang="en-US" dirty="0"/>
            <a:t>Style-based instruction increases learning</a:t>
          </a:r>
        </a:p>
      </dgm:t>
    </dgm:pt>
    <dgm:pt modelId="{557362A3-80F8-4AA6-9F31-0034105233D3}" type="parTrans" cxnId="{EC31DC5E-B1C4-4378-9246-12FD46D4628A}">
      <dgm:prSet/>
      <dgm:spPr/>
      <dgm:t>
        <a:bodyPr/>
        <a:lstStyle/>
        <a:p>
          <a:endParaRPr lang="en-US"/>
        </a:p>
      </dgm:t>
    </dgm:pt>
    <dgm:pt modelId="{C980159B-EB8D-448B-A871-D19CBAB04EEA}" type="sibTrans" cxnId="{EC31DC5E-B1C4-4378-9246-12FD46D4628A}">
      <dgm:prSet/>
      <dgm:spPr/>
      <dgm:t>
        <a:bodyPr/>
        <a:lstStyle/>
        <a:p>
          <a:endParaRPr lang="en-US"/>
        </a:p>
      </dgm:t>
    </dgm:pt>
    <dgm:pt modelId="{00E45DFF-B3DC-49A6-96BA-5B911FEC8D51}" type="pres">
      <dgm:prSet presAssocID="{CCC35868-2780-490B-A3F5-32017B9C74A5}" presName="Name0" presStyleCnt="0">
        <dgm:presLayoutVars>
          <dgm:dir/>
          <dgm:animLvl val="lvl"/>
          <dgm:resizeHandles val="exact"/>
        </dgm:presLayoutVars>
      </dgm:prSet>
      <dgm:spPr/>
    </dgm:pt>
    <dgm:pt modelId="{DD89628C-E318-418A-A882-EEED3B7BCAAF}" type="pres">
      <dgm:prSet presAssocID="{E5CA359A-F4D9-4D51-B47D-D8315FD79A33}" presName="linNode" presStyleCnt="0"/>
      <dgm:spPr/>
    </dgm:pt>
    <dgm:pt modelId="{D76577C0-8F26-4D89-A483-423C17E3385E}" type="pres">
      <dgm:prSet presAssocID="{E5CA359A-F4D9-4D51-B47D-D8315FD79A33}" presName="parentText" presStyleLbl="node1" presStyleIdx="0" presStyleCnt="5" custScaleX="166935" custScaleY="2000000">
        <dgm:presLayoutVars>
          <dgm:chMax val="1"/>
          <dgm:bulletEnabled val="1"/>
        </dgm:presLayoutVars>
      </dgm:prSet>
      <dgm:spPr/>
    </dgm:pt>
    <dgm:pt modelId="{B1191F41-DCEA-4A85-BB8E-20059F57D279}" type="pres">
      <dgm:prSet presAssocID="{7441BA21-F071-463F-BD29-E1F4E320E407}" presName="sp" presStyleCnt="0"/>
      <dgm:spPr/>
    </dgm:pt>
    <dgm:pt modelId="{65CE90AD-7AB6-4AAA-A3C6-C0EDE4E8A073}" type="pres">
      <dgm:prSet presAssocID="{5AE24FE5-AC11-4BB0-9C10-CA4EF31C7BAA}" presName="linNode" presStyleCnt="0"/>
      <dgm:spPr/>
    </dgm:pt>
    <dgm:pt modelId="{B0A886BE-FD4A-4B39-BDDF-F2B3B402C16A}" type="pres">
      <dgm:prSet presAssocID="{5AE24FE5-AC11-4BB0-9C10-CA4EF31C7BAA}" presName="parentText" presStyleLbl="node1" presStyleIdx="1" presStyleCnt="5" custScaleX="166935" custScaleY="2000000">
        <dgm:presLayoutVars>
          <dgm:chMax val="1"/>
          <dgm:bulletEnabled val="1"/>
        </dgm:presLayoutVars>
      </dgm:prSet>
      <dgm:spPr/>
    </dgm:pt>
    <dgm:pt modelId="{446B5A8B-5D29-4DCF-B4D7-241BD569C343}" type="pres">
      <dgm:prSet presAssocID="{5DE580F8-2168-4153-8A35-4361CADF513C}" presName="sp" presStyleCnt="0"/>
      <dgm:spPr/>
    </dgm:pt>
    <dgm:pt modelId="{2531FD23-A244-484B-9307-631EBC5A419A}" type="pres">
      <dgm:prSet presAssocID="{7189CCA7-184D-4E72-BD11-04804BD0102B}" presName="linNode" presStyleCnt="0"/>
      <dgm:spPr/>
    </dgm:pt>
    <dgm:pt modelId="{71AB1C0C-4798-48EA-8D4E-844A4223AE4B}" type="pres">
      <dgm:prSet presAssocID="{7189CCA7-184D-4E72-BD11-04804BD0102B}" presName="parentText" presStyleLbl="node1" presStyleIdx="2" presStyleCnt="5" custScaleX="166935" custScaleY="2000000">
        <dgm:presLayoutVars>
          <dgm:chMax val="1"/>
          <dgm:bulletEnabled val="1"/>
        </dgm:presLayoutVars>
      </dgm:prSet>
      <dgm:spPr/>
    </dgm:pt>
    <dgm:pt modelId="{87C0FD2B-7A9A-4091-AAF2-8FBBDB7A4B82}" type="pres">
      <dgm:prSet presAssocID="{B73AA27B-3642-4EFD-B1E7-D134C48F52D3}" presName="sp" presStyleCnt="0"/>
      <dgm:spPr/>
    </dgm:pt>
    <dgm:pt modelId="{ECAD348C-33F3-47EA-8076-50CA781EB76C}" type="pres">
      <dgm:prSet presAssocID="{30036771-1B14-4D5B-A972-8C56BBBD642D}" presName="linNode" presStyleCnt="0"/>
      <dgm:spPr/>
    </dgm:pt>
    <dgm:pt modelId="{FFFF516E-3115-476C-BB84-60AC6387D70C}" type="pres">
      <dgm:prSet presAssocID="{30036771-1B14-4D5B-A972-8C56BBBD642D}" presName="parentText" presStyleLbl="node1" presStyleIdx="3" presStyleCnt="5" custScaleX="166935" custScaleY="2000000">
        <dgm:presLayoutVars>
          <dgm:chMax val="1"/>
          <dgm:bulletEnabled val="1"/>
        </dgm:presLayoutVars>
      </dgm:prSet>
      <dgm:spPr/>
    </dgm:pt>
    <dgm:pt modelId="{F2604737-D5D1-414B-B3B4-09BDEF2E32E4}" type="pres">
      <dgm:prSet presAssocID="{FA06B020-729D-4FB7-8365-EA198FF98A06}" presName="sp" presStyleCnt="0"/>
      <dgm:spPr/>
    </dgm:pt>
    <dgm:pt modelId="{D679B98A-066D-4FC1-ABFD-CF2780079A36}" type="pres">
      <dgm:prSet presAssocID="{063BD027-A128-4581-B8D9-EABB853B2A41}" presName="linNode" presStyleCnt="0"/>
      <dgm:spPr/>
    </dgm:pt>
    <dgm:pt modelId="{DEA75635-9032-4877-B429-323271AA345A}" type="pres">
      <dgm:prSet presAssocID="{063BD027-A128-4581-B8D9-EABB853B2A41}" presName="parentText" presStyleLbl="node1" presStyleIdx="4" presStyleCnt="5" custScaleX="166935" custScaleY="2000000">
        <dgm:presLayoutVars>
          <dgm:chMax val="1"/>
          <dgm:bulletEnabled val="1"/>
        </dgm:presLayoutVars>
      </dgm:prSet>
      <dgm:spPr/>
    </dgm:pt>
  </dgm:ptLst>
  <dgm:cxnLst>
    <dgm:cxn modelId="{ED57D40A-46EC-4FE4-8237-4B85A559BBF6}" srcId="{CCC35868-2780-490B-A3F5-32017B9C74A5}" destId="{E5CA359A-F4D9-4D51-B47D-D8315FD79A33}" srcOrd="0" destOrd="0" parTransId="{7BF5BE30-FAB0-4863-AD85-EFE40E2BC203}" sibTransId="{7441BA21-F071-463F-BD29-E1F4E320E407}"/>
    <dgm:cxn modelId="{2F3CA113-1D8D-46CA-B7A2-2D7B206CB82E}" srcId="{CCC35868-2780-490B-A3F5-32017B9C74A5}" destId="{5AE24FE5-AC11-4BB0-9C10-CA4EF31C7BAA}" srcOrd="1" destOrd="0" parTransId="{97F33C10-DA63-4C51-96BF-32AE8E65F894}" sibTransId="{5DE580F8-2168-4153-8A35-4361CADF513C}"/>
    <dgm:cxn modelId="{11AD0420-6AEF-4FD4-88BE-FB4234E46B31}" type="presOf" srcId="{7189CCA7-184D-4E72-BD11-04804BD0102B}" destId="{71AB1C0C-4798-48EA-8D4E-844A4223AE4B}" srcOrd="0" destOrd="0" presId="urn:microsoft.com/office/officeart/2005/8/layout/vList5"/>
    <dgm:cxn modelId="{8235315B-3423-432A-996D-713F23A80CC1}" type="presOf" srcId="{5AE24FE5-AC11-4BB0-9C10-CA4EF31C7BAA}" destId="{B0A886BE-FD4A-4B39-BDDF-F2B3B402C16A}" srcOrd="0" destOrd="0" presId="urn:microsoft.com/office/officeart/2005/8/layout/vList5"/>
    <dgm:cxn modelId="{EC31DC5E-B1C4-4378-9246-12FD46D4628A}" srcId="{CCC35868-2780-490B-A3F5-32017B9C74A5}" destId="{063BD027-A128-4581-B8D9-EABB853B2A41}" srcOrd="4" destOrd="0" parTransId="{557362A3-80F8-4AA6-9F31-0034105233D3}" sibTransId="{C980159B-EB8D-448B-A871-D19CBAB04EEA}"/>
    <dgm:cxn modelId="{DEB94F65-B994-40D7-9ECB-D6800841C0AD}" srcId="{CCC35868-2780-490B-A3F5-32017B9C74A5}" destId="{30036771-1B14-4D5B-A972-8C56BBBD642D}" srcOrd="3" destOrd="0" parTransId="{138E2BE1-C1CA-45A8-B0A7-DA49F70339CD}" sibTransId="{FA06B020-729D-4FB7-8365-EA198FF98A06}"/>
    <dgm:cxn modelId="{FF9DD791-5AD1-49BC-8141-4D1BD1EC8A5D}" type="presOf" srcId="{063BD027-A128-4581-B8D9-EABB853B2A41}" destId="{DEA75635-9032-4877-B429-323271AA345A}" srcOrd="0" destOrd="0" presId="urn:microsoft.com/office/officeart/2005/8/layout/vList5"/>
    <dgm:cxn modelId="{6B55B4A8-FDD9-4723-B900-BBEE0FF58571}" type="presOf" srcId="{E5CA359A-F4D9-4D51-B47D-D8315FD79A33}" destId="{D76577C0-8F26-4D89-A483-423C17E3385E}" srcOrd="0" destOrd="0" presId="urn:microsoft.com/office/officeart/2005/8/layout/vList5"/>
    <dgm:cxn modelId="{D5BE72AA-7A1D-4441-AC88-C5024A7079C6}" type="presOf" srcId="{CCC35868-2780-490B-A3F5-32017B9C74A5}" destId="{00E45DFF-B3DC-49A6-96BA-5B911FEC8D51}" srcOrd="0" destOrd="0" presId="urn:microsoft.com/office/officeart/2005/8/layout/vList5"/>
    <dgm:cxn modelId="{320C38E3-8676-4FC0-B5BA-368ED0475D27}" type="presOf" srcId="{30036771-1B14-4D5B-A972-8C56BBBD642D}" destId="{FFFF516E-3115-476C-BB84-60AC6387D70C}" srcOrd="0" destOrd="0" presId="urn:microsoft.com/office/officeart/2005/8/layout/vList5"/>
    <dgm:cxn modelId="{CF270CF6-F342-437B-A425-F98430DE7332}" srcId="{CCC35868-2780-490B-A3F5-32017B9C74A5}" destId="{7189CCA7-184D-4E72-BD11-04804BD0102B}" srcOrd="2" destOrd="0" parTransId="{5E60758B-EFD7-4A8E-B19B-98FC7FBF6649}" sibTransId="{B73AA27B-3642-4EFD-B1E7-D134C48F52D3}"/>
    <dgm:cxn modelId="{BCEA6558-D025-4E98-80E1-709FB6017601}" type="presParOf" srcId="{00E45DFF-B3DC-49A6-96BA-5B911FEC8D51}" destId="{DD89628C-E318-418A-A882-EEED3B7BCAAF}" srcOrd="0" destOrd="0" presId="urn:microsoft.com/office/officeart/2005/8/layout/vList5"/>
    <dgm:cxn modelId="{14577BBD-F137-4773-BDC9-5093748A574D}" type="presParOf" srcId="{DD89628C-E318-418A-A882-EEED3B7BCAAF}" destId="{D76577C0-8F26-4D89-A483-423C17E3385E}" srcOrd="0" destOrd="0" presId="urn:microsoft.com/office/officeart/2005/8/layout/vList5"/>
    <dgm:cxn modelId="{CD6EB1AA-764C-4B06-89B4-538261C27540}" type="presParOf" srcId="{00E45DFF-B3DC-49A6-96BA-5B911FEC8D51}" destId="{B1191F41-DCEA-4A85-BB8E-20059F57D279}" srcOrd="1" destOrd="0" presId="urn:microsoft.com/office/officeart/2005/8/layout/vList5"/>
    <dgm:cxn modelId="{31431BF9-5F6C-4D9C-AE25-F958FBCF049D}" type="presParOf" srcId="{00E45DFF-B3DC-49A6-96BA-5B911FEC8D51}" destId="{65CE90AD-7AB6-4AAA-A3C6-C0EDE4E8A073}" srcOrd="2" destOrd="0" presId="urn:microsoft.com/office/officeart/2005/8/layout/vList5"/>
    <dgm:cxn modelId="{A991762E-A83A-45BC-AE5B-0E9335A8EBB8}" type="presParOf" srcId="{65CE90AD-7AB6-4AAA-A3C6-C0EDE4E8A073}" destId="{B0A886BE-FD4A-4B39-BDDF-F2B3B402C16A}" srcOrd="0" destOrd="0" presId="urn:microsoft.com/office/officeart/2005/8/layout/vList5"/>
    <dgm:cxn modelId="{9BBC6098-7A7A-4EE1-A801-9D3E9C8DEE0D}" type="presParOf" srcId="{00E45DFF-B3DC-49A6-96BA-5B911FEC8D51}" destId="{446B5A8B-5D29-4DCF-B4D7-241BD569C343}" srcOrd="3" destOrd="0" presId="urn:microsoft.com/office/officeart/2005/8/layout/vList5"/>
    <dgm:cxn modelId="{4D056DD8-EDB9-4E1E-BAA8-9547D1505F5D}" type="presParOf" srcId="{00E45DFF-B3DC-49A6-96BA-5B911FEC8D51}" destId="{2531FD23-A244-484B-9307-631EBC5A419A}" srcOrd="4" destOrd="0" presId="urn:microsoft.com/office/officeart/2005/8/layout/vList5"/>
    <dgm:cxn modelId="{E35027C6-BD0C-4491-9304-E9AA162B3169}" type="presParOf" srcId="{2531FD23-A244-484B-9307-631EBC5A419A}" destId="{71AB1C0C-4798-48EA-8D4E-844A4223AE4B}" srcOrd="0" destOrd="0" presId="urn:microsoft.com/office/officeart/2005/8/layout/vList5"/>
    <dgm:cxn modelId="{AC4FB29D-2D3B-48C1-995B-840052540078}" type="presParOf" srcId="{00E45DFF-B3DC-49A6-96BA-5B911FEC8D51}" destId="{87C0FD2B-7A9A-4091-AAF2-8FBBDB7A4B82}" srcOrd="5" destOrd="0" presId="urn:microsoft.com/office/officeart/2005/8/layout/vList5"/>
    <dgm:cxn modelId="{438AF460-C53F-41D3-9A66-D26963D09A84}" type="presParOf" srcId="{00E45DFF-B3DC-49A6-96BA-5B911FEC8D51}" destId="{ECAD348C-33F3-47EA-8076-50CA781EB76C}" srcOrd="6" destOrd="0" presId="urn:microsoft.com/office/officeart/2005/8/layout/vList5"/>
    <dgm:cxn modelId="{B9F7314B-3366-4CD4-B429-457B4C604273}" type="presParOf" srcId="{ECAD348C-33F3-47EA-8076-50CA781EB76C}" destId="{FFFF516E-3115-476C-BB84-60AC6387D70C}" srcOrd="0" destOrd="0" presId="urn:microsoft.com/office/officeart/2005/8/layout/vList5"/>
    <dgm:cxn modelId="{C2216892-2280-4E6E-945E-67D5DACF8FED}" type="presParOf" srcId="{00E45DFF-B3DC-49A6-96BA-5B911FEC8D51}" destId="{F2604737-D5D1-414B-B3B4-09BDEF2E32E4}" srcOrd="7" destOrd="0" presId="urn:microsoft.com/office/officeart/2005/8/layout/vList5"/>
    <dgm:cxn modelId="{04AC1909-D372-4DC4-A623-76CD9B4EF80F}" type="presParOf" srcId="{00E45DFF-B3DC-49A6-96BA-5B911FEC8D51}" destId="{D679B98A-066D-4FC1-ABFD-CF2780079A36}" srcOrd="8" destOrd="0" presId="urn:microsoft.com/office/officeart/2005/8/layout/vList5"/>
    <dgm:cxn modelId="{32904640-CBCA-4467-85BB-A4C7DD7DC30D}" type="presParOf" srcId="{D679B98A-066D-4FC1-ABFD-CF2780079A36}" destId="{DEA75635-9032-4877-B429-323271AA345A}"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ABBC209-A596-4060-9210-C787E88B68B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5FF6FFA-CE25-4AE6-9467-7DC1F58B44B7}">
      <dgm:prSet>
        <dgm:style>
          <a:lnRef idx="2">
            <a:schemeClr val="accent5">
              <a:shade val="50000"/>
            </a:schemeClr>
          </a:lnRef>
          <a:fillRef idx="1">
            <a:schemeClr val="accent5"/>
          </a:fillRef>
          <a:effectRef idx="0">
            <a:schemeClr val="accent5"/>
          </a:effectRef>
          <a:fontRef idx="minor">
            <a:schemeClr val="lt1"/>
          </a:fontRef>
        </dgm:style>
      </dgm:prSet>
      <dgm:spPr/>
      <dgm:t>
        <a:bodyPr/>
        <a:lstStyle/>
        <a:p>
          <a:pPr rtl="0"/>
          <a:r>
            <a:rPr lang="en-US"/>
            <a:t>Understanding learning sytles</a:t>
          </a:r>
        </a:p>
      </dgm:t>
    </dgm:pt>
    <dgm:pt modelId="{727C304C-D131-4F5D-A6B7-AC5019EBA922}" type="parTrans" cxnId="{29C72C42-D33D-4D2C-A4AE-4F5AE5E3A3E0}">
      <dgm:prSet/>
      <dgm:spPr/>
      <dgm:t>
        <a:bodyPr/>
        <a:lstStyle/>
        <a:p>
          <a:endParaRPr lang="en-US"/>
        </a:p>
      </dgm:t>
    </dgm:pt>
    <dgm:pt modelId="{6B174C44-0926-40F6-8A19-E78933E4AF32}" type="sibTrans" cxnId="{29C72C42-D33D-4D2C-A4AE-4F5AE5E3A3E0}">
      <dgm:prSet/>
      <dgm:spPr/>
      <dgm:t>
        <a:bodyPr/>
        <a:lstStyle/>
        <a:p>
          <a:endParaRPr lang="en-US"/>
        </a:p>
      </dgm:t>
    </dgm:pt>
    <dgm:pt modelId="{E483239A-9046-42DA-9BB0-95AEDE7BFCDB}" type="pres">
      <dgm:prSet presAssocID="{7ABBC209-A596-4060-9210-C787E88B68B3}" presName="linear" presStyleCnt="0">
        <dgm:presLayoutVars>
          <dgm:dir/>
          <dgm:animLvl val="lvl"/>
          <dgm:resizeHandles val="exact"/>
        </dgm:presLayoutVars>
      </dgm:prSet>
      <dgm:spPr/>
    </dgm:pt>
    <dgm:pt modelId="{2BB3BC3B-8B51-4B98-BC2F-4308B61D6821}" type="pres">
      <dgm:prSet presAssocID="{F5FF6FFA-CE25-4AE6-9467-7DC1F58B44B7}" presName="parentLin" presStyleCnt="0"/>
      <dgm:spPr/>
    </dgm:pt>
    <dgm:pt modelId="{C9C36323-D64C-40B7-AFFC-517A940622F5}" type="pres">
      <dgm:prSet presAssocID="{F5FF6FFA-CE25-4AE6-9467-7DC1F58B44B7}" presName="parentLeftMargin" presStyleLbl="node1" presStyleIdx="0" presStyleCnt="1"/>
      <dgm:spPr/>
    </dgm:pt>
    <dgm:pt modelId="{CB850DAB-7304-4E2D-B7DC-A8692668AE82}" type="pres">
      <dgm:prSet presAssocID="{F5FF6FFA-CE25-4AE6-9467-7DC1F58B44B7}" presName="parentText" presStyleLbl="node1" presStyleIdx="0" presStyleCnt="1">
        <dgm:presLayoutVars>
          <dgm:chMax val="0"/>
          <dgm:bulletEnabled val="1"/>
        </dgm:presLayoutVars>
      </dgm:prSet>
      <dgm:spPr/>
    </dgm:pt>
    <dgm:pt modelId="{2E5785BC-DDBD-4DA6-AB6A-D52AF825E89A}" type="pres">
      <dgm:prSet presAssocID="{F5FF6FFA-CE25-4AE6-9467-7DC1F58B44B7}" presName="negativeSpace" presStyleCnt="0"/>
      <dgm:spPr/>
    </dgm:pt>
    <dgm:pt modelId="{6767B76A-F542-417E-A5AD-A51679BB6848}" type="pres">
      <dgm:prSet presAssocID="{F5FF6FFA-CE25-4AE6-9467-7DC1F58B44B7}" presName="childText" presStyleLbl="conFgAcc1" presStyleIdx="0" presStyleCnt="1">
        <dgm:presLayoutVars>
          <dgm:bulletEnabled val="1"/>
        </dgm:presLayoutVars>
      </dgm:prSet>
      <dgm:spPr/>
    </dgm:pt>
  </dgm:ptLst>
  <dgm:cxnLst>
    <dgm:cxn modelId="{29C72C42-D33D-4D2C-A4AE-4F5AE5E3A3E0}" srcId="{7ABBC209-A596-4060-9210-C787E88B68B3}" destId="{F5FF6FFA-CE25-4AE6-9467-7DC1F58B44B7}" srcOrd="0" destOrd="0" parTransId="{727C304C-D131-4F5D-A6B7-AC5019EBA922}" sibTransId="{6B174C44-0926-40F6-8A19-E78933E4AF32}"/>
    <dgm:cxn modelId="{D27C5D5E-1BDD-424D-A1EB-4731833F8CE8}" type="presOf" srcId="{7ABBC209-A596-4060-9210-C787E88B68B3}" destId="{E483239A-9046-42DA-9BB0-95AEDE7BFCDB}" srcOrd="0" destOrd="0" presId="urn:microsoft.com/office/officeart/2005/8/layout/list1"/>
    <dgm:cxn modelId="{AA5C5492-F15B-461E-911F-32CDACA46BC1}" type="presOf" srcId="{F5FF6FFA-CE25-4AE6-9467-7DC1F58B44B7}" destId="{CB850DAB-7304-4E2D-B7DC-A8692668AE82}" srcOrd="1" destOrd="0" presId="urn:microsoft.com/office/officeart/2005/8/layout/list1"/>
    <dgm:cxn modelId="{8C48A7AD-F761-4AB8-BDC1-94112FBE8752}" type="presOf" srcId="{F5FF6FFA-CE25-4AE6-9467-7DC1F58B44B7}" destId="{C9C36323-D64C-40B7-AFFC-517A940622F5}" srcOrd="0" destOrd="0" presId="urn:microsoft.com/office/officeart/2005/8/layout/list1"/>
    <dgm:cxn modelId="{6094A45E-9CCC-481E-AD8F-C798E6636300}" type="presParOf" srcId="{E483239A-9046-42DA-9BB0-95AEDE7BFCDB}" destId="{2BB3BC3B-8B51-4B98-BC2F-4308B61D6821}" srcOrd="0" destOrd="0" presId="urn:microsoft.com/office/officeart/2005/8/layout/list1"/>
    <dgm:cxn modelId="{198AEB33-8DAB-4C20-97D6-2592E500DB46}" type="presParOf" srcId="{2BB3BC3B-8B51-4B98-BC2F-4308B61D6821}" destId="{C9C36323-D64C-40B7-AFFC-517A940622F5}" srcOrd="0" destOrd="0" presId="urn:microsoft.com/office/officeart/2005/8/layout/list1"/>
    <dgm:cxn modelId="{A7EA7AAF-6CA0-4570-83FF-C0E2EEB2DA12}" type="presParOf" srcId="{2BB3BC3B-8B51-4B98-BC2F-4308B61D6821}" destId="{CB850DAB-7304-4E2D-B7DC-A8692668AE82}" srcOrd="1" destOrd="0" presId="urn:microsoft.com/office/officeart/2005/8/layout/list1"/>
    <dgm:cxn modelId="{2CADF7E6-91B3-443F-B76F-17C7383FEF54}" type="presParOf" srcId="{E483239A-9046-42DA-9BB0-95AEDE7BFCDB}" destId="{2E5785BC-DDBD-4DA6-AB6A-D52AF825E89A}" srcOrd="1" destOrd="0" presId="urn:microsoft.com/office/officeart/2005/8/layout/list1"/>
    <dgm:cxn modelId="{F340DF56-6477-482A-AE15-46275B6C24ED}" type="presParOf" srcId="{E483239A-9046-42DA-9BB0-95AEDE7BFCDB}" destId="{6767B76A-F542-417E-A5AD-A51679BB6848}"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24E1BFFD-8CA4-48FA-AEA7-02A217C3AC74}"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D61A8768-7D9B-4A2B-958C-1909AC9EBD16}">
      <dgm:prSet/>
      <dgm:spPr/>
      <dgm:t>
        <a:bodyPr/>
        <a:lstStyle/>
        <a:p>
          <a:pPr rtl="0"/>
          <a:r>
            <a:rPr lang="en-CA"/>
            <a:t>PAGE 18</a:t>
          </a:r>
          <a:endParaRPr lang="en-US"/>
        </a:p>
      </dgm:t>
    </dgm:pt>
    <dgm:pt modelId="{CDB4DE0F-06EB-4DD7-AEE1-8CE9073716BB}" type="parTrans" cxnId="{8E6514D5-6EC0-47B6-91E3-DEBECA7A3784}">
      <dgm:prSet/>
      <dgm:spPr/>
      <dgm:t>
        <a:bodyPr/>
        <a:lstStyle/>
        <a:p>
          <a:endParaRPr lang="en-US"/>
        </a:p>
      </dgm:t>
    </dgm:pt>
    <dgm:pt modelId="{54B3438D-E2AF-43C3-B0DB-A1B5EEAD11DC}" type="sibTrans" cxnId="{8E6514D5-6EC0-47B6-91E3-DEBECA7A3784}">
      <dgm:prSet/>
      <dgm:spPr/>
      <dgm:t>
        <a:bodyPr/>
        <a:lstStyle/>
        <a:p>
          <a:endParaRPr lang="en-US"/>
        </a:p>
      </dgm:t>
    </dgm:pt>
    <dgm:pt modelId="{006B48D7-8DCF-4092-AF91-41E71C5716C9}" type="pres">
      <dgm:prSet presAssocID="{24E1BFFD-8CA4-48FA-AEA7-02A217C3AC74}" presName="Name0" presStyleCnt="0">
        <dgm:presLayoutVars>
          <dgm:dir/>
          <dgm:animLvl val="lvl"/>
          <dgm:resizeHandles val="exact"/>
        </dgm:presLayoutVars>
      </dgm:prSet>
      <dgm:spPr/>
    </dgm:pt>
    <dgm:pt modelId="{610E262C-5EE5-4526-A5C4-30AE9D57AAA4}" type="pres">
      <dgm:prSet presAssocID="{D61A8768-7D9B-4A2B-958C-1909AC9EBD16}" presName="linNode" presStyleCnt="0"/>
      <dgm:spPr/>
    </dgm:pt>
    <dgm:pt modelId="{47F670A8-5502-457B-945F-9DE4B36D3DAE}" type="pres">
      <dgm:prSet presAssocID="{D61A8768-7D9B-4A2B-958C-1909AC9EBD16}" presName="parentText" presStyleLbl="node1" presStyleIdx="0" presStyleCnt="1">
        <dgm:presLayoutVars>
          <dgm:chMax val="1"/>
          <dgm:bulletEnabled val="1"/>
        </dgm:presLayoutVars>
      </dgm:prSet>
      <dgm:spPr/>
    </dgm:pt>
  </dgm:ptLst>
  <dgm:cxnLst>
    <dgm:cxn modelId="{0CE1BA7A-ECC6-4213-9C30-F6E2A4562BAD}" type="presOf" srcId="{D61A8768-7D9B-4A2B-958C-1909AC9EBD16}" destId="{47F670A8-5502-457B-945F-9DE4B36D3DAE}" srcOrd="0" destOrd="0" presId="urn:microsoft.com/office/officeart/2005/8/layout/vList5"/>
    <dgm:cxn modelId="{629B50A1-A576-41EC-8389-84170466418C}" type="presOf" srcId="{24E1BFFD-8CA4-48FA-AEA7-02A217C3AC74}" destId="{006B48D7-8DCF-4092-AF91-41E71C5716C9}" srcOrd="0" destOrd="0" presId="urn:microsoft.com/office/officeart/2005/8/layout/vList5"/>
    <dgm:cxn modelId="{8E6514D5-6EC0-47B6-91E3-DEBECA7A3784}" srcId="{24E1BFFD-8CA4-48FA-AEA7-02A217C3AC74}" destId="{D61A8768-7D9B-4A2B-958C-1909AC9EBD16}" srcOrd="0" destOrd="0" parTransId="{CDB4DE0F-06EB-4DD7-AEE1-8CE9073716BB}" sibTransId="{54B3438D-E2AF-43C3-B0DB-A1B5EEAD11DC}"/>
    <dgm:cxn modelId="{805EACA0-80A5-4461-A9AF-80036E84CE0E}" type="presParOf" srcId="{006B48D7-8DCF-4092-AF91-41E71C5716C9}" destId="{610E262C-5EE5-4526-A5C4-30AE9D57AAA4}" srcOrd="0" destOrd="0" presId="urn:microsoft.com/office/officeart/2005/8/layout/vList5"/>
    <dgm:cxn modelId="{0F7A33F5-4A61-4A4F-88C8-E2780AA13C7A}" type="presParOf" srcId="{610E262C-5EE5-4526-A5C4-30AE9D57AAA4}" destId="{47F670A8-5502-457B-945F-9DE4B36D3DAE}"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3DD31AC-DD32-49FE-A943-A9467543F2E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8456E15-25C7-4985-B0EA-DE1746EF2EBB}">
      <dgm:prSet/>
      <dgm:spPr>
        <a:solidFill>
          <a:schemeClr val="accent5">
            <a:lumMod val="50000"/>
          </a:schemeClr>
        </a:solidFill>
      </dgm:spPr>
      <dgm:t>
        <a:bodyPr/>
        <a:lstStyle/>
        <a:p>
          <a:r>
            <a:rPr lang="en-US" dirty="0"/>
            <a:t>Reflection</a:t>
          </a:r>
        </a:p>
      </dgm:t>
    </dgm:pt>
    <dgm:pt modelId="{16385920-4B9A-4DBA-AA43-73EBA99B02BC}" type="parTrans" cxnId="{0CA80227-D0BB-47C6-84B7-6893FE6D0AD2}">
      <dgm:prSet/>
      <dgm:spPr/>
      <dgm:t>
        <a:bodyPr/>
        <a:lstStyle/>
        <a:p>
          <a:endParaRPr lang="en-US"/>
        </a:p>
      </dgm:t>
    </dgm:pt>
    <dgm:pt modelId="{79F623A7-D5B7-4BD3-9A39-409A36296668}" type="sibTrans" cxnId="{0CA80227-D0BB-47C6-84B7-6893FE6D0AD2}">
      <dgm:prSet/>
      <dgm:spPr/>
      <dgm:t>
        <a:bodyPr/>
        <a:lstStyle/>
        <a:p>
          <a:endParaRPr lang="en-US"/>
        </a:p>
      </dgm:t>
    </dgm:pt>
    <dgm:pt modelId="{C1BC59FA-BEC6-428E-91B6-57DF60436B50}" type="pres">
      <dgm:prSet presAssocID="{A3DD31AC-DD32-49FE-A943-A9467543F2EC}" presName="linear" presStyleCnt="0">
        <dgm:presLayoutVars>
          <dgm:dir/>
          <dgm:animLvl val="lvl"/>
          <dgm:resizeHandles val="exact"/>
        </dgm:presLayoutVars>
      </dgm:prSet>
      <dgm:spPr/>
    </dgm:pt>
    <dgm:pt modelId="{8A7E443B-B91F-492C-8BF8-9EF1CE8FB944}" type="pres">
      <dgm:prSet presAssocID="{E8456E15-25C7-4985-B0EA-DE1746EF2EBB}" presName="parentLin" presStyleCnt="0"/>
      <dgm:spPr/>
    </dgm:pt>
    <dgm:pt modelId="{973E578E-8F7D-498E-84EF-25102DCE092A}" type="pres">
      <dgm:prSet presAssocID="{E8456E15-25C7-4985-B0EA-DE1746EF2EBB}" presName="parentLeftMargin" presStyleLbl="node1" presStyleIdx="0" presStyleCnt="1"/>
      <dgm:spPr/>
    </dgm:pt>
    <dgm:pt modelId="{AE8403DD-9464-4D75-A52D-4CF8B6982B9B}" type="pres">
      <dgm:prSet presAssocID="{E8456E15-25C7-4985-B0EA-DE1746EF2EBB}" presName="parentText" presStyleLbl="node1" presStyleIdx="0" presStyleCnt="1">
        <dgm:presLayoutVars>
          <dgm:chMax val="0"/>
          <dgm:bulletEnabled val="1"/>
        </dgm:presLayoutVars>
      </dgm:prSet>
      <dgm:spPr/>
    </dgm:pt>
    <dgm:pt modelId="{AC5DF8CE-37A5-4054-90D9-99C3FF5AAC8C}" type="pres">
      <dgm:prSet presAssocID="{E8456E15-25C7-4985-B0EA-DE1746EF2EBB}" presName="negativeSpace" presStyleCnt="0"/>
      <dgm:spPr/>
    </dgm:pt>
    <dgm:pt modelId="{F59C558A-F34F-447A-9B41-0823BF5C2070}" type="pres">
      <dgm:prSet presAssocID="{E8456E15-25C7-4985-B0EA-DE1746EF2EBB}" presName="childText" presStyleLbl="conFgAcc1" presStyleIdx="0" presStyleCnt="1">
        <dgm:presLayoutVars>
          <dgm:bulletEnabled val="1"/>
        </dgm:presLayoutVars>
      </dgm:prSet>
      <dgm:spPr/>
    </dgm:pt>
  </dgm:ptLst>
  <dgm:cxnLst>
    <dgm:cxn modelId="{0CA80227-D0BB-47C6-84B7-6893FE6D0AD2}" srcId="{A3DD31AC-DD32-49FE-A943-A9467543F2EC}" destId="{E8456E15-25C7-4985-B0EA-DE1746EF2EBB}" srcOrd="0" destOrd="0" parTransId="{16385920-4B9A-4DBA-AA43-73EBA99B02BC}" sibTransId="{79F623A7-D5B7-4BD3-9A39-409A36296668}"/>
    <dgm:cxn modelId="{2837FC62-215C-49BD-8258-BF3652CA5C1C}" type="presOf" srcId="{E8456E15-25C7-4985-B0EA-DE1746EF2EBB}" destId="{AE8403DD-9464-4D75-A52D-4CF8B6982B9B}" srcOrd="1" destOrd="0" presId="urn:microsoft.com/office/officeart/2005/8/layout/list1"/>
    <dgm:cxn modelId="{59E6D465-9A17-4EC8-BB54-61F9020497DE}" type="presOf" srcId="{A3DD31AC-DD32-49FE-A943-A9467543F2EC}" destId="{C1BC59FA-BEC6-428E-91B6-57DF60436B50}" srcOrd="0" destOrd="0" presId="urn:microsoft.com/office/officeart/2005/8/layout/list1"/>
    <dgm:cxn modelId="{38045FEE-CE8A-4CB2-953F-7D7E8EE68A89}" type="presOf" srcId="{E8456E15-25C7-4985-B0EA-DE1746EF2EBB}" destId="{973E578E-8F7D-498E-84EF-25102DCE092A}" srcOrd="0" destOrd="0" presId="urn:microsoft.com/office/officeart/2005/8/layout/list1"/>
    <dgm:cxn modelId="{1EFA9634-7E96-4B7D-BF4E-936BE68F0EE2}" type="presParOf" srcId="{C1BC59FA-BEC6-428E-91B6-57DF60436B50}" destId="{8A7E443B-B91F-492C-8BF8-9EF1CE8FB944}" srcOrd="0" destOrd="0" presId="urn:microsoft.com/office/officeart/2005/8/layout/list1"/>
    <dgm:cxn modelId="{8FE246DC-3D96-4EF2-A9C0-130A5C7A2B62}" type="presParOf" srcId="{8A7E443B-B91F-492C-8BF8-9EF1CE8FB944}" destId="{973E578E-8F7D-498E-84EF-25102DCE092A}" srcOrd="0" destOrd="0" presId="urn:microsoft.com/office/officeart/2005/8/layout/list1"/>
    <dgm:cxn modelId="{EDB47DC0-7E7D-40A2-A355-E5343C2E7C6C}" type="presParOf" srcId="{8A7E443B-B91F-492C-8BF8-9EF1CE8FB944}" destId="{AE8403DD-9464-4D75-A52D-4CF8B6982B9B}" srcOrd="1" destOrd="0" presId="urn:microsoft.com/office/officeart/2005/8/layout/list1"/>
    <dgm:cxn modelId="{EBD320ED-12FC-4DDB-9346-24ED4F18CDC7}" type="presParOf" srcId="{C1BC59FA-BEC6-428E-91B6-57DF60436B50}" destId="{AC5DF8CE-37A5-4054-90D9-99C3FF5AAC8C}" srcOrd="1" destOrd="0" presId="urn:microsoft.com/office/officeart/2005/8/layout/list1"/>
    <dgm:cxn modelId="{CD6E437D-3B72-431B-9F75-AB98E218E9FE}" type="presParOf" srcId="{C1BC59FA-BEC6-428E-91B6-57DF60436B50}" destId="{F59C558A-F34F-447A-9B41-0823BF5C207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290DB7A5-CEA5-4160-916A-5B6C86F3133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B03EDDE7-BF08-4338-8AA7-408B89C8CCA5}">
      <dgm:prSet/>
      <dgm:spPr/>
      <dgm:t>
        <a:bodyPr/>
        <a:lstStyle/>
        <a:p>
          <a:r>
            <a:rPr lang="en-US" dirty="0"/>
            <a:t>What did you enjoy today that you most valued? (name only three things)</a:t>
          </a:r>
        </a:p>
      </dgm:t>
    </dgm:pt>
    <dgm:pt modelId="{1A24F6D6-E994-4AE4-810A-AC509285A04B}" type="parTrans" cxnId="{CA1173B0-2C92-43A4-9012-419018D64EE4}">
      <dgm:prSet/>
      <dgm:spPr/>
      <dgm:t>
        <a:bodyPr/>
        <a:lstStyle/>
        <a:p>
          <a:endParaRPr lang="en-US"/>
        </a:p>
      </dgm:t>
    </dgm:pt>
    <dgm:pt modelId="{BC6DAEA0-DBF2-40B8-A061-116B7BBA078A}" type="sibTrans" cxnId="{CA1173B0-2C92-43A4-9012-419018D64EE4}">
      <dgm:prSet/>
      <dgm:spPr/>
      <dgm:t>
        <a:bodyPr/>
        <a:lstStyle/>
        <a:p>
          <a:endParaRPr lang="en-US"/>
        </a:p>
      </dgm:t>
    </dgm:pt>
    <dgm:pt modelId="{E37BF206-DC80-4F31-9383-907E1357A11D}">
      <dgm:prSet/>
      <dgm:spPr/>
      <dgm:t>
        <a:bodyPr/>
        <a:lstStyle/>
        <a:p>
          <a:r>
            <a:rPr lang="en-US" dirty="0"/>
            <a:t>How did this workshop help you rethink your role in academic teaching?</a:t>
          </a:r>
        </a:p>
      </dgm:t>
    </dgm:pt>
    <dgm:pt modelId="{034F540E-DD78-4B9A-A251-D6037F0BD041}" type="parTrans" cxnId="{16CDF02F-5BCF-4885-8A02-E78EA131A257}">
      <dgm:prSet/>
      <dgm:spPr/>
      <dgm:t>
        <a:bodyPr/>
        <a:lstStyle/>
        <a:p>
          <a:endParaRPr lang="en-US"/>
        </a:p>
      </dgm:t>
    </dgm:pt>
    <dgm:pt modelId="{CC97530A-E5AA-4F0D-98BF-8F32F6752B53}" type="sibTrans" cxnId="{16CDF02F-5BCF-4885-8A02-E78EA131A257}">
      <dgm:prSet/>
      <dgm:spPr/>
      <dgm:t>
        <a:bodyPr/>
        <a:lstStyle/>
        <a:p>
          <a:endParaRPr lang="en-US"/>
        </a:p>
      </dgm:t>
    </dgm:pt>
    <dgm:pt modelId="{8955166A-7A4C-46AF-821C-E7B3CE985B48}">
      <dgm:prSet/>
      <dgm:spPr/>
      <dgm:t>
        <a:bodyPr/>
        <a:lstStyle/>
        <a:p>
          <a:r>
            <a:rPr lang="en-US" dirty="0"/>
            <a:t>How can you apply what you have valued in your everyday duties?</a:t>
          </a:r>
        </a:p>
      </dgm:t>
    </dgm:pt>
    <dgm:pt modelId="{0F4964DD-0835-4599-8B95-FE9FC3E35B8A}" type="parTrans" cxnId="{87C3FE12-EBE9-467D-A2C3-5EA8E3DE34B2}">
      <dgm:prSet/>
      <dgm:spPr/>
      <dgm:t>
        <a:bodyPr/>
        <a:lstStyle/>
        <a:p>
          <a:endParaRPr lang="en-US"/>
        </a:p>
      </dgm:t>
    </dgm:pt>
    <dgm:pt modelId="{0E10F04F-BC90-404F-B228-F282CED20391}" type="sibTrans" cxnId="{87C3FE12-EBE9-467D-A2C3-5EA8E3DE34B2}">
      <dgm:prSet/>
      <dgm:spPr/>
      <dgm:t>
        <a:bodyPr/>
        <a:lstStyle/>
        <a:p>
          <a:endParaRPr lang="en-US"/>
        </a:p>
      </dgm:t>
    </dgm:pt>
    <dgm:pt modelId="{79A52097-B850-409E-90C7-FE1EF4B2C25C}" type="pres">
      <dgm:prSet presAssocID="{290DB7A5-CEA5-4160-916A-5B6C86F3133C}" presName="Name0" presStyleCnt="0">
        <dgm:presLayoutVars>
          <dgm:dir/>
          <dgm:animLvl val="lvl"/>
          <dgm:resizeHandles val="exact"/>
        </dgm:presLayoutVars>
      </dgm:prSet>
      <dgm:spPr/>
    </dgm:pt>
    <dgm:pt modelId="{781CD5B3-76F2-4B2A-B9FF-852BC468A241}" type="pres">
      <dgm:prSet presAssocID="{B03EDDE7-BF08-4338-8AA7-408B89C8CCA5}" presName="linNode" presStyleCnt="0"/>
      <dgm:spPr/>
    </dgm:pt>
    <dgm:pt modelId="{3A042C62-F95A-45E9-AECC-A4313E0D9B1B}" type="pres">
      <dgm:prSet presAssocID="{B03EDDE7-BF08-4338-8AA7-408B89C8CCA5}" presName="parentText" presStyleLbl="node1" presStyleIdx="0" presStyleCnt="3" custScaleX="149758" custScaleY="2000000">
        <dgm:presLayoutVars>
          <dgm:chMax val="1"/>
          <dgm:bulletEnabled val="1"/>
        </dgm:presLayoutVars>
      </dgm:prSet>
      <dgm:spPr/>
    </dgm:pt>
    <dgm:pt modelId="{9F835842-5232-43A4-9FBC-43875FE6164A}" type="pres">
      <dgm:prSet presAssocID="{BC6DAEA0-DBF2-40B8-A061-116B7BBA078A}" presName="sp" presStyleCnt="0"/>
      <dgm:spPr/>
    </dgm:pt>
    <dgm:pt modelId="{B726515E-2EE5-4472-AB2F-EAC7F6D0DC18}" type="pres">
      <dgm:prSet presAssocID="{E37BF206-DC80-4F31-9383-907E1357A11D}" presName="linNode" presStyleCnt="0"/>
      <dgm:spPr/>
    </dgm:pt>
    <dgm:pt modelId="{70667869-F776-4B41-92FC-C90AB983379C}" type="pres">
      <dgm:prSet presAssocID="{E37BF206-DC80-4F31-9383-907E1357A11D}" presName="parentText" presStyleLbl="node1" presStyleIdx="1" presStyleCnt="3" custScaleX="149758" custScaleY="2000000">
        <dgm:presLayoutVars>
          <dgm:chMax val="1"/>
          <dgm:bulletEnabled val="1"/>
        </dgm:presLayoutVars>
      </dgm:prSet>
      <dgm:spPr/>
    </dgm:pt>
    <dgm:pt modelId="{BDFEF165-9651-4398-88DA-203C694DCE54}" type="pres">
      <dgm:prSet presAssocID="{CC97530A-E5AA-4F0D-98BF-8F32F6752B53}" presName="sp" presStyleCnt="0"/>
      <dgm:spPr/>
    </dgm:pt>
    <dgm:pt modelId="{A39A2AAA-820A-44F9-B7E9-DF7173D3FFB7}" type="pres">
      <dgm:prSet presAssocID="{8955166A-7A4C-46AF-821C-E7B3CE985B48}" presName="linNode" presStyleCnt="0"/>
      <dgm:spPr/>
    </dgm:pt>
    <dgm:pt modelId="{A31B23EA-4FA0-4AD4-9ED6-4254004D8C32}" type="pres">
      <dgm:prSet presAssocID="{8955166A-7A4C-46AF-821C-E7B3CE985B48}" presName="parentText" presStyleLbl="node1" presStyleIdx="2" presStyleCnt="3" custScaleX="149758" custScaleY="2000000">
        <dgm:presLayoutVars>
          <dgm:chMax val="1"/>
          <dgm:bulletEnabled val="1"/>
        </dgm:presLayoutVars>
      </dgm:prSet>
      <dgm:spPr/>
    </dgm:pt>
  </dgm:ptLst>
  <dgm:cxnLst>
    <dgm:cxn modelId="{87C3FE12-EBE9-467D-A2C3-5EA8E3DE34B2}" srcId="{290DB7A5-CEA5-4160-916A-5B6C86F3133C}" destId="{8955166A-7A4C-46AF-821C-E7B3CE985B48}" srcOrd="2" destOrd="0" parTransId="{0F4964DD-0835-4599-8B95-FE9FC3E35B8A}" sibTransId="{0E10F04F-BC90-404F-B228-F282CED20391}"/>
    <dgm:cxn modelId="{16CDF02F-5BCF-4885-8A02-E78EA131A257}" srcId="{290DB7A5-CEA5-4160-916A-5B6C86F3133C}" destId="{E37BF206-DC80-4F31-9383-907E1357A11D}" srcOrd="1" destOrd="0" parTransId="{034F540E-DD78-4B9A-A251-D6037F0BD041}" sibTransId="{CC97530A-E5AA-4F0D-98BF-8F32F6752B53}"/>
    <dgm:cxn modelId="{2A030433-DB7A-414D-A99D-79994AD36ABA}" type="presOf" srcId="{B03EDDE7-BF08-4338-8AA7-408B89C8CCA5}" destId="{3A042C62-F95A-45E9-AECC-A4313E0D9B1B}" srcOrd="0" destOrd="0" presId="urn:microsoft.com/office/officeart/2005/8/layout/vList5"/>
    <dgm:cxn modelId="{C90E9E89-49CE-4674-B53E-810763D39BC6}" type="presOf" srcId="{290DB7A5-CEA5-4160-916A-5B6C86F3133C}" destId="{79A52097-B850-409E-90C7-FE1EF4B2C25C}" srcOrd="0" destOrd="0" presId="urn:microsoft.com/office/officeart/2005/8/layout/vList5"/>
    <dgm:cxn modelId="{1D17FCAF-BCE8-4618-BA93-1E753348942D}" type="presOf" srcId="{E37BF206-DC80-4F31-9383-907E1357A11D}" destId="{70667869-F776-4B41-92FC-C90AB983379C}" srcOrd="0" destOrd="0" presId="urn:microsoft.com/office/officeart/2005/8/layout/vList5"/>
    <dgm:cxn modelId="{CA1173B0-2C92-43A4-9012-419018D64EE4}" srcId="{290DB7A5-CEA5-4160-916A-5B6C86F3133C}" destId="{B03EDDE7-BF08-4338-8AA7-408B89C8CCA5}" srcOrd="0" destOrd="0" parTransId="{1A24F6D6-E994-4AE4-810A-AC509285A04B}" sibTransId="{BC6DAEA0-DBF2-40B8-A061-116B7BBA078A}"/>
    <dgm:cxn modelId="{A3E78ACE-0265-4869-8DF4-466647E6579F}" type="presOf" srcId="{8955166A-7A4C-46AF-821C-E7B3CE985B48}" destId="{A31B23EA-4FA0-4AD4-9ED6-4254004D8C32}" srcOrd="0" destOrd="0" presId="urn:microsoft.com/office/officeart/2005/8/layout/vList5"/>
    <dgm:cxn modelId="{8DA5E9E9-7E39-4BDC-B7FC-4EA27706CBB1}" type="presParOf" srcId="{79A52097-B850-409E-90C7-FE1EF4B2C25C}" destId="{781CD5B3-76F2-4B2A-B9FF-852BC468A241}" srcOrd="0" destOrd="0" presId="urn:microsoft.com/office/officeart/2005/8/layout/vList5"/>
    <dgm:cxn modelId="{0AB0BD4D-E06D-475E-B894-52B34401264C}" type="presParOf" srcId="{781CD5B3-76F2-4B2A-B9FF-852BC468A241}" destId="{3A042C62-F95A-45E9-AECC-A4313E0D9B1B}" srcOrd="0" destOrd="0" presId="urn:microsoft.com/office/officeart/2005/8/layout/vList5"/>
    <dgm:cxn modelId="{87C781B4-4F15-45CF-B923-43BC0C72CD02}" type="presParOf" srcId="{79A52097-B850-409E-90C7-FE1EF4B2C25C}" destId="{9F835842-5232-43A4-9FBC-43875FE6164A}" srcOrd="1" destOrd="0" presId="urn:microsoft.com/office/officeart/2005/8/layout/vList5"/>
    <dgm:cxn modelId="{9C6F8FED-CCC0-4CFD-9141-C20B0852756E}" type="presParOf" srcId="{79A52097-B850-409E-90C7-FE1EF4B2C25C}" destId="{B726515E-2EE5-4472-AB2F-EAC7F6D0DC18}" srcOrd="2" destOrd="0" presId="urn:microsoft.com/office/officeart/2005/8/layout/vList5"/>
    <dgm:cxn modelId="{7A91F62C-D8B8-4E6B-8E87-EB65570FDC1C}" type="presParOf" srcId="{B726515E-2EE5-4472-AB2F-EAC7F6D0DC18}" destId="{70667869-F776-4B41-92FC-C90AB983379C}" srcOrd="0" destOrd="0" presId="urn:microsoft.com/office/officeart/2005/8/layout/vList5"/>
    <dgm:cxn modelId="{196D987D-94B8-48D0-BAB6-377C223CCA79}" type="presParOf" srcId="{79A52097-B850-409E-90C7-FE1EF4B2C25C}" destId="{BDFEF165-9651-4398-88DA-203C694DCE54}" srcOrd="3" destOrd="0" presId="urn:microsoft.com/office/officeart/2005/8/layout/vList5"/>
    <dgm:cxn modelId="{4C508B70-5F03-4071-8AC0-CD02756B81DE}" type="presParOf" srcId="{79A52097-B850-409E-90C7-FE1EF4B2C25C}" destId="{A39A2AAA-820A-44F9-B7E9-DF7173D3FFB7}" srcOrd="4" destOrd="0" presId="urn:microsoft.com/office/officeart/2005/8/layout/vList5"/>
    <dgm:cxn modelId="{1CC0AB47-51A3-4CD3-97FB-0248F47C9325}" type="presParOf" srcId="{A39A2AAA-820A-44F9-B7E9-DF7173D3FFB7}" destId="{A31B23EA-4FA0-4AD4-9ED6-4254004D8C32}"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093A41D7-B844-458C-9E79-23BAEBD1273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4FF356D-9D42-4FDE-BFAB-F15FDC91494B}">
      <dgm:prSet/>
      <dgm:spPr/>
      <dgm:t>
        <a:bodyPr/>
        <a:lstStyle/>
        <a:p>
          <a:pPr rtl="0"/>
          <a:r>
            <a:rPr lang="en-CA"/>
            <a:t>Page 15</a:t>
          </a:r>
          <a:endParaRPr lang="en-US"/>
        </a:p>
      </dgm:t>
    </dgm:pt>
    <dgm:pt modelId="{5AA12F1D-D2B3-4AAD-9CEF-22E15C24A1AF}" type="parTrans" cxnId="{6F81F015-5E32-4829-B09D-34A51602A9F1}">
      <dgm:prSet/>
      <dgm:spPr/>
      <dgm:t>
        <a:bodyPr/>
        <a:lstStyle/>
        <a:p>
          <a:endParaRPr lang="en-US"/>
        </a:p>
      </dgm:t>
    </dgm:pt>
    <dgm:pt modelId="{D82D0503-26FE-4990-A234-07DC85F579CB}" type="sibTrans" cxnId="{6F81F015-5E32-4829-B09D-34A51602A9F1}">
      <dgm:prSet/>
      <dgm:spPr/>
      <dgm:t>
        <a:bodyPr/>
        <a:lstStyle/>
        <a:p>
          <a:endParaRPr lang="en-US"/>
        </a:p>
      </dgm:t>
    </dgm:pt>
    <dgm:pt modelId="{17CCC4FE-A950-46A6-BE9D-DF5CAE0463FE}" type="pres">
      <dgm:prSet presAssocID="{093A41D7-B844-458C-9E79-23BAEBD12733}" presName="linear" presStyleCnt="0">
        <dgm:presLayoutVars>
          <dgm:dir/>
          <dgm:animLvl val="lvl"/>
          <dgm:resizeHandles val="exact"/>
        </dgm:presLayoutVars>
      </dgm:prSet>
      <dgm:spPr/>
    </dgm:pt>
    <dgm:pt modelId="{B204D4E8-B374-440E-9B1F-71379D26F61C}" type="pres">
      <dgm:prSet presAssocID="{14FF356D-9D42-4FDE-BFAB-F15FDC91494B}" presName="parentLin" presStyleCnt="0"/>
      <dgm:spPr/>
    </dgm:pt>
    <dgm:pt modelId="{8BE1A54D-7CCC-4A56-B58F-8AEAE364D4A7}" type="pres">
      <dgm:prSet presAssocID="{14FF356D-9D42-4FDE-BFAB-F15FDC91494B}" presName="parentLeftMargin" presStyleLbl="node1" presStyleIdx="0" presStyleCnt="1"/>
      <dgm:spPr/>
    </dgm:pt>
    <dgm:pt modelId="{ACA8F9B3-B3E3-44D4-B437-8607B0169CC2}" type="pres">
      <dgm:prSet presAssocID="{14FF356D-9D42-4FDE-BFAB-F15FDC91494B}" presName="parentText" presStyleLbl="node1" presStyleIdx="0" presStyleCnt="1" custScaleX="25519" custScaleY="242172">
        <dgm:presLayoutVars>
          <dgm:chMax val="0"/>
          <dgm:bulletEnabled val="1"/>
        </dgm:presLayoutVars>
      </dgm:prSet>
      <dgm:spPr/>
    </dgm:pt>
    <dgm:pt modelId="{D1F4E347-08F0-4818-9326-25534333B1E7}" type="pres">
      <dgm:prSet presAssocID="{14FF356D-9D42-4FDE-BFAB-F15FDC91494B}" presName="negativeSpace" presStyleCnt="0"/>
      <dgm:spPr/>
    </dgm:pt>
    <dgm:pt modelId="{B9793BBA-153B-40F5-9481-C809DAC28F76}" type="pres">
      <dgm:prSet presAssocID="{14FF356D-9D42-4FDE-BFAB-F15FDC91494B}" presName="childText" presStyleLbl="conFgAcc1" presStyleIdx="0" presStyleCnt="1">
        <dgm:presLayoutVars>
          <dgm:bulletEnabled val="1"/>
        </dgm:presLayoutVars>
      </dgm:prSet>
      <dgm:spPr/>
    </dgm:pt>
  </dgm:ptLst>
  <dgm:cxnLst>
    <dgm:cxn modelId="{6F81F015-5E32-4829-B09D-34A51602A9F1}" srcId="{093A41D7-B844-458C-9E79-23BAEBD12733}" destId="{14FF356D-9D42-4FDE-BFAB-F15FDC91494B}" srcOrd="0" destOrd="0" parTransId="{5AA12F1D-D2B3-4AAD-9CEF-22E15C24A1AF}" sibTransId="{D82D0503-26FE-4990-A234-07DC85F579CB}"/>
    <dgm:cxn modelId="{45328474-2BD2-43B2-AF32-19DFE51FD4B3}" type="presOf" srcId="{14FF356D-9D42-4FDE-BFAB-F15FDC91494B}" destId="{8BE1A54D-7CCC-4A56-B58F-8AEAE364D4A7}" srcOrd="0" destOrd="0" presId="urn:microsoft.com/office/officeart/2005/8/layout/list1"/>
    <dgm:cxn modelId="{26DC82A5-9329-4E52-B5B0-FB93737CEED7}" type="presOf" srcId="{093A41D7-B844-458C-9E79-23BAEBD12733}" destId="{17CCC4FE-A950-46A6-BE9D-DF5CAE0463FE}" srcOrd="0" destOrd="0" presId="urn:microsoft.com/office/officeart/2005/8/layout/list1"/>
    <dgm:cxn modelId="{C3F890B6-3970-4214-9551-89DDF93F52C4}" type="presOf" srcId="{14FF356D-9D42-4FDE-BFAB-F15FDC91494B}" destId="{ACA8F9B3-B3E3-44D4-B437-8607B0169CC2}" srcOrd="1" destOrd="0" presId="urn:microsoft.com/office/officeart/2005/8/layout/list1"/>
    <dgm:cxn modelId="{F7142FB6-5E64-4F54-8EE3-6A0EF3E1598A}" type="presParOf" srcId="{17CCC4FE-A950-46A6-BE9D-DF5CAE0463FE}" destId="{B204D4E8-B374-440E-9B1F-71379D26F61C}" srcOrd="0" destOrd="0" presId="urn:microsoft.com/office/officeart/2005/8/layout/list1"/>
    <dgm:cxn modelId="{AB7AC87F-55DC-4BC9-9FBE-071ADB9C4622}" type="presParOf" srcId="{B204D4E8-B374-440E-9B1F-71379D26F61C}" destId="{8BE1A54D-7CCC-4A56-B58F-8AEAE364D4A7}" srcOrd="0" destOrd="0" presId="urn:microsoft.com/office/officeart/2005/8/layout/list1"/>
    <dgm:cxn modelId="{ECD46166-8FF5-46B4-85C2-51B759D71BAD}" type="presParOf" srcId="{B204D4E8-B374-440E-9B1F-71379D26F61C}" destId="{ACA8F9B3-B3E3-44D4-B437-8607B0169CC2}" srcOrd="1" destOrd="0" presId="urn:microsoft.com/office/officeart/2005/8/layout/list1"/>
    <dgm:cxn modelId="{1C8972D3-1450-43FC-B72D-919FBE55A907}" type="presParOf" srcId="{17CCC4FE-A950-46A6-BE9D-DF5CAE0463FE}" destId="{D1F4E347-08F0-4818-9326-25534333B1E7}" srcOrd="1" destOrd="0" presId="urn:microsoft.com/office/officeart/2005/8/layout/list1"/>
    <dgm:cxn modelId="{41E30052-A5D4-4CBD-A86F-21A2B80E9AB1}" type="presParOf" srcId="{17CCC4FE-A950-46A6-BE9D-DF5CAE0463FE}" destId="{B9793BBA-153B-40F5-9481-C809DAC28F76}"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3E7A0-E32A-4F16-937E-506569444F22}">
      <dsp:nvSpPr>
        <dsp:cNvPr id="0" name=""/>
        <dsp:cNvSpPr/>
      </dsp:nvSpPr>
      <dsp:spPr>
        <a:xfrm>
          <a:off x="0" y="490521"/>
          <a:ext cx="10515600" cy="83159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5EC5B4-BE31-45FF-83D5-02DFBB6252EB}">
      <dsp:nvSpPr>
        <dsp:cNvPr id="0" name=""/>
        <dsp:cNvSpPr/>
      </dsp:nvSpPr>
      <dsp:spPr>
        <a:xfrm>
          <a:off x="525266" y="3441"/>
          <a:ext cx="8076897" cy="974160"/>
        </a:xfrm>
        <a:prstGeom prst="roundRect">
          <a:avLst/>
        </a:prstGeom>
        <a:solidFill>
          <a:schemeClr val="accent5"/>
        </a:solidFill>
        <a:ln w="12700" cap="flat" cmpd="sng" algn="ctr">
          <a:solidFill>
            <a:schemeClr val="accent5">
              <a:shade val="50000"/>
            </a:schemeClr>
          </a:solidFill>
          <a:prstDash val="solid"/>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278225" tIns="0" rIns="278225" bIns="0" numCol="1" spcCol="1270" anchor="ctr" anchorCtr="0">
          <a:noAutofit/>
        </a:bodyPr>
        <a:lstStyle/>
        <a:p>
          <a:pPr marL="0" lvl="0" indent="0" algn="l" defTabSz="1466850" rtl="0">
            <a:lnSpc>
              <a:spcPct val="90000"/>
            </a:lnSpc>
            <a:spcBef>
              <a:spcPct val="0"/>
            </a:spcBef>
            <a:spcAft>
              <a:spcPct val="35000"/>
            </a:spcAft>
            <a:buNone/>
          </a:pPr>
          <a:r>
            <a:rPr lang="en-US" sz="3300" kern="1200" dirty="0"/>
            <a:t>Introduction and Objective</a:t>
          </a:r>
        </a:p>
      </dsp:txBody>
      <dsp:txXfrm>
        <a:off x="572821" y="50996"/>
        <a:ext cx="7981787" cy="879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8B8D2-5814-4ED1-B41A-45C89B6529CA}">
      <dsp:nvSpPr>
        <dsp:cNvPr id="0" name=""/>
        <dsp:cNvSpPr/>
      </dsp:nvSpPr>
      <dsp:spPr>
        <a:xfrm>
          <a:off x="0" y="413189"/>
          <a:ext cx="996696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BFBBDA-5690-417C-9791-7CF263CCBB48}">
      <dsp:nvSpPr>
        <dsp:cNvPr id="0" name=""/>
        <dsp:cNvSpPr/>
      </dsp:nvSpPr>
      <dsp:spPr>
        <a:xfrm>
          <a:off x="498348" y="14669"/>
          <a:ext cx="6976872"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09" tIns="0" rIns="263709" bIns="0" numCol="1" spcCol="1270" anchor="ctr" anchorCtr="0">
          <a:noAutofit/>
        </a:bodyPr>
        <a:lstStyle/>
        <a:p>
          <a:pPr marL="0" lvl="0" indent="0" algn="l" defTabSz="1200150" rtl="0">
            <a:lnSpc>
              <a:spcPct val="90000"/>
            </a:lnSpc>
            <a:spcBef>
              <a:spcPct val="0"/>
            </a:spcBef>
            <a:spcAft>
              <a:spcPct val="35000"/>
            </a:spcAft>
            <a:buNone/>
          </a:pPr>
          <a:r>
            <a:rPr lang="en-US" sz="2700" b="1" kern="1200" dirty="0">
              <a:latin typeface="Book Antiqua" panose="02040602050305030304" pitchFamily="18" charset="0"/>
            </a:rPr>
            <a:t>Introduction</a:t>
          </a:r>
          <a:endParaRPr lang="en-US" sz="2700" kern="1200" dirty="0">
            <a:latin typeface="Book Antiqua" panose="02040602050305030304" pitchFamily="18" charset="0"/>
          </a:endParaRPr>
        </a:p>
      </dsp:txBody>
      <dsp:txXfrm>
        <a:off x="537256" y="53577"/>
        <a:ext cx="6899056" cy="7192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E463F7-2B0F-490F-AE0E-8541C574B27A}">
      <dsp:nvSpPr>
        <dsp:cNvPr id="0" name=""/>
        <dsp:cNvSpPr/>
      </dsp:nvSpPr>
      <dsp:spPr>
        <a:xfrm>
          <a:off x="0" y="425340"/>
          <a:ext cx="8229600" cy="705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08DE73-B134-47F5-A9B9-75BC2F295FC3}">
      <dsp:nvSpPr>
        <dsp:cNvPr id="0" name=""/>
        <dsp:cNvSpPr/>
      </dsp:nvSpPr>
      <dsp:spPr>
        <a:xfrm>
          <a:off x="411480" y="12059"/>
          <a:ext cx="5760720"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1244600" rtl="0">
            <a:lnSpc>
              <a:spcPct val="90000"/>
            </a:lnSpc>
            <a:spcBef>
              <a:spcPct val="0"/>
            </a:spcBef>
            <a:spcAft>
              <a:spcPct val="35000"/>
            </a:spcAft>
            <a:buNone/>
          </a:pPr>
          <a:r>
            <a:rPr lang="en-CA" sz="2800" kern="1200" dirty="0">
              <a:latin typeface="Book Antiqua" panose="02040602050305030304" pitchFamily="18" charset="0"/>
            </a:rPr>
            <a:t>Norms</a:t>
          </a:r>
        </a:p>
      </dsp:txBody>
      <dsp:txXfrm>
        <a:off x="451829" y="52408"/>
        <a:ext cx="5680022" cy="7458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004308-121A-4547-8A7E-BEF08CDE90FD}">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F46C53-BC63-451E-ADAB-830EC6E23806}">
      <dsp:nvSpPr>
        <dsp:cNvPr id="0" name=""/>
        <dsp:cNvSpPr/>
      </dsp:nvSpPr>
      <dsp:spPr>
        <a:xfrm>
          <a:off x="525780" y="3441"/>
          <a:ext cx="7360920" cy="974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rtl="0">
            <a:lnSpc>
              <a:spcPct val="90000"/>
            </a:lnSpc>
            <a:spcBef>
              <a:spcPct val="0"/>
            </a:spcBef>
            <a:spcAft>
              <a:spcPct val="35000"/>
            </a:spcAft>
            <a:buNone/>
          </a:pPr>
          <a:r>
            <a:rPr lang="en-CA" sz="3300" kern="1200" dirty="0"/>
            <a:t>Expectation</a:t>
          </a:r>
          <a:endParaRPr lang="en-US" sz="3300" kern="1200" dirty="0"/>
        </a:p>
      </dsp:txBody>
      <dsp:txXfrm>
        <a:off x="573335" y="50996"/>
        <a:ext cx="7265810" cy="8790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A80317-B88B-47E7-A458-D285DEAAFCA3}">
      <dsp:nvSpPr>
        <dsp:cNvPr id="0" name=""/>
        <dsp:cNvSpPr/>
      </dsp:nvSpPr>
      <dsp:spPr>
        <a:xfrm>
          <a:off x="0" y="95322"/>
          <a:ext cx="8941776" cy="1559025"/>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rtl="0">
            <a:lnSpc>
              <a:spcPct val="90000"/>
            </a:lnSpc>
            <a:spcBef>
              <a:spcPct val="0"/>
            </a:spcBef>
            <a:spcAft>
              <a:spcPct val="35000"/>
            </a:spcAft>
            <a:buNone/>
          </a:pPr>
          <a:r>
            <a:rPr lang="en-CA" sz="6500" kern="1200" dirty="0"/>
            <a:t>                 Your age?</a:t>
          </a:r>
          <a:endParaRPr lang="en-US" sz="6500" kern="1200" dirty="0"/>
        </a:p>
      </dsp:txBody>
      <dsp:txXfrm>
        <a:off x="76105" y="171427"/>
        <a:ext cx="8789566" cy="14068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378381-E985-4F6B-9ACD-E45D19C7784D}">
      <dsp:nvSpPr>
        <dsp:cNvPr id="0" name=""/>
        <dsp:cNvSpPr/>
      </dsp:nvSpPr>
      <dsp:spPr>
        <a:xfrm>
          <a:off x="3364992" y="0"/>
          <a:ext cx="3785616" cy="43513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What challenges do you face as teaching staff in higher education?</a:t>
          </a:r>
        </a:p>
      </dsp:txBody>
      <dsp:txXfrm>
        <a:off x="3549791" y="184799"/>
        <a:ext cx="3416018" cy="39817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C1CC1-2858-40B5-8DCC-1F25BC60F613}">
      <dsp:nvSpPr>
        <dsp:cNvPr id="0" name=""/>
        <dsp:cNvSpPr/>
      </dsp:nvSpPr>
      <dsp:spPr>
        <a:xfrm>
          <a:off x="0" y="86"/>
          <a:ext cx="10515600" cy="13253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Tempus Sans ITC" panose="04020404030D07020202" pitchFamily="82" charset="0"/>
            </a:rPr>
            <a:t>Learning theories are ideas about the ways students LEARN PROCESS and RETAIN information</a:t>
          </a:r>
        </a:p>
      </dsp:txBody>
      <dsp:txXfrm>
        <a:off x="64700" y="64786"/>
        <a:ext cx="10386200" cy="11959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12E480-D182-47F9-9C28-5EF36E31565A}">
      <dsp:nvSpPr>
        <dsp:cNvPr id="0" name=""/>
        <dsp:cNvSpPr/>
      </dsp:nvSpPr>
      <dsp:spPr>
        <a:xfrm>
          <a:off x="3230884" y="1447632"/>
          <a:ext cx="2267210" cy="2267008"/>
        </a:xfrm>
        <a:prstGeom prst="ellipse">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b="1" kern="1200" dirty="0">
              <a:solidFill>
                <a:schemeClr val="tx1"/>
              </a:solidFill>
              <a:latin typeface="Book Antiqua" panose="02040602050305030304" pitchFamily="18" charset="0"/>
            </a:rPr>
            <a:t>Learning is to:</a:t>
          </a:r>
        </a:p>
      </dsp:txBody>
      <dsp:txXfrm>
        <a:off x="3562909" y="1779628"/>
        <a:ext cx="1603160" cy="1603016"/>
      </dsp:txXfrm>
    </dsp:sp>
    <dsp:sp modelId="{9C2D43E6-BB43-4555-A8C6-FE9FA3CC6841}">
      <dsp:nvSpPr>
        <dsp:cNvPr id="0" name=""/>
        <dsp:cNvSpPr/>
      </dsp:nvSpPr>
      <dsp:spPr>
        <a:xfrm>
          <a:off x="2062000" y="186975"/>
          <a:ext cx="4569700" cy="4763461"/>
        </a:xfrm>
        <a:prstGeom prst="blockArc">
          <a:avLst>
            <a:gd name="adj1" fmla="val 16509444"/>
            <a:gd name="adj2" fmla="val 5088054"/>
            <a:gd name="adj3" fmla="val 52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F2EED-4F83-4114-8D40-461FC8857878}">
      <dsp:nvSpPr>
        <dsp:cNvPr id="0" name=""/>
        <dsp:cNvSpPr/>
      </dsp:nvSpPr>
      <dsp:spPr>
        <a:xfrm>
          <a:off x="4891021" y="0"/>
          <a:ext cx="1214814" cy="1214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273A3C-EFAA-48DE-9C72-61D7A6E50591}">
      <dsp:nvSpPr>
        <dsp:cNvPr id="0" name=""/>
        <dsp:cNvSpPr/>
      </dsp:nvSpPr>
      <dsp:spPr>
        <a:xfrm>
          <a:off x="6198361" y="15538"/>
          <a:ext cx="1626187" cy="1175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10000"/>
            </a:spcAft>
            <a:buNone/>
          </a:pPr>
          <a:r>
            <a:rPr lang="en-US" sz="2900" kern="1200" dirty="0">
              <a:latin typeface="Book Antiqua" panose="02040602050305030304" pitchFamily="18" charset="0"/>
            </a:rPr>
            <a:t>Think</a:t>
          </a:r>
        </a:p>
      </dsp:txBody>
      <dsp:txXfrm>
        <a:off x="6198361" y="15538"/>
        <a:ext cx="1626187" cy="1175715"/>
      </dsp:txXfrm>
    </dsp:sp>
    <dsp:sp modelId="{6ADB20E0-100E-4AC4-9FCC-CFACA9FB701E}">
      <dsp:nvSpPr>
        <dsp:cNvPr id="0" name=""/>
        <dsp:cNvSpPr/>
      </dsp:nvSpPr>
      <dsp:spPr>
        <a:xfrm>
          <a:off x="5788319" y="1131173"/>
          <a:ext cx="1214814" cy="1214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FE7F5D-67F5-4A8D-9A65-5F081D0B88DA}">
      <dsp:nvSpPr>
        <dsp:cNvPr id="0" name=""/>
        <dsp:cNvSpPr/>
      </dsp:nvSpPr>
      <dsp:spPr>
        <a:xfrm>
          <a:off x="7092332" y="1152408"/>
          <a:ext cx="1626187" cy="1175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10000"/>
            </a:spcAft>
            <a:buNone/>
          </a:pPr>
          <a:r>
            <a:rPr lang="en-US" sz="2900" kern="1200" dirty="0">
              <a:latin typeface="Book Antiqua" panose="02040602050305030304" pitchFamily="18" charset="0"/>
            </a:rPr>
            <a:t>Read</a:t>
          </a:r>
        </a:p>
      </dsp:txBody>
      <dsp:txXfrm>
        <a:off x="7092332" y="1152408"/>
        <a:ext cx="1626187" cy="1175715"/>
      </dsp:txXfrm>
    </dsp:sp>
    <dsp:sp modelId="{2D19E7FB-8EF2-48D4-B871-AA1CE48E34CE}">
      <dsp:nvSpPr>
        <dsp:cNvPr id="0" name=""/>
        <dsp:cNvSpPr/>
      </dsp:nvSpPr>
      <dsp:spPr>
        <a:xfrm>
          <a:off x="5783660" y="2794267"/>
          <a:ext cx="1214814" cy="1214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9BC303-E3F7-4275-B1BE-90DCA18ECCE3}">
      <dsp:nvSpPr>
        <dsp:cNvPr id="0" name=""/>
        <dsp:cNvSpPr/>
      </dsp:nvSpPr>
      <dsp:spPr>
        <a:xfrm>
          <a:off x="7092332" y="2813949"/>
          <a:ext cx="1626187" cy="1175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10000"/>
            </a:spcAft>
            <a:buNone/>
          </a:pPr>
          <a:r>
            <a:rPr lang="en-US" sz="2900" kern="1200" dirty="0">
              <a:latin typeface="Book Antiqua" panose="02040602050305030304" pitchFamily="18" charset="0"/>
            </a:rPr>
            <a:t>Write</a:t>
          </a:r>
        </a:p>
      </dsp:txBody>
      <dsp:txXfrm>
        <a:off x="7092332" y="2813949"/>
        <a:ext cx="1626187" cy="1175715"/>
      </dsp:txXfrm>
    </dsp:sp>
    <dsp:sp modelId="{2CF5B8B9-21F3-4DFD-9921-95DF87EA71AE}">
      <dsp:nvSpPr>
        <dsp:cNvPr id="0" name=""/>
        <dsp:cNvSpPr/>
      </dsp:nvSpPr>
      <dsp:spPr>
        <a:xfrm>
          <a:off x="4891021" y="3964803"/>
          <a:ext cx="1214814" cy="1214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82BF47-A6C3-4425-AC11-051DAEEBC57E}">
      <dsp:nvSpPr>
        <dsp:cNvPr id="0" name=""/>
        <dsp:cNvSpPr/>
      </dsp:nvSpPr>
      <dsp:spPr>
        <a:xfrm>
          <a:off x="6198361" y="3989664"/>
          <a:ext cx="1626187" cy="1175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10000"/>
            </a:spcAft>
            <a:buNone/>
          </a:pPr>
          <a:r>
            <a:rPr lang="en-US" sz="2900" kern="1200" dirty="0">
              <a:latin typeface="Book Antiqua" panose="02040602050305030304" pitchFamily="18" charset="0"/>
            </a:rPr>
            <a:t>Do</a:t>
          </a:r>
        </a:p>
      </dsp:txBody>
      <dsp:txXfrm>
        <a:off x="6198361" y="3989664"/>
        <a:ext cx="1626187" cy="11757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C1CC1-2858-40B5-8DCC-1F25BC60F613}">
      <dsp:nvSpPr>
        <dsp:cNvPr id="0" name=""/>
        <dsp:cNvSpPr/>
      </dsp:nvSpPr>
      <dsp:spPr>
        <a:xfrm>
          <a:off x="0" y="86"/>
          <a:ext cx="10515600" cy="13253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Tempus Sans ITC" panose="04020404030D07020202" pitchFamily="82" charset="0"/>
            </a:rPr>
            <a:t>Learning theories are ideas about the ways students LEARN PROCESS and RETAIN information</a:t>
          </a:r>
        </a:p>
      </dsp:txBody>
      <dsp:txXfrm>
        <a:off x="64700" y="64786"/>
        <a:ext cx="10386200" cy="11959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6E00B1-9480-41AB-828D-AD0FCD3D3E06}">
      <dsp:nvSpPr>
        <dsp:cNvPr id="0" name=""/>
        <dsp:cNvSpPr/>
      </dsp:nvSpPr>
      <dsp:spPr>
        <a:xfrm>
          <a:off x="0" y="706384"/>
          <a:ext cx="10515600" cy="529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5CF15C-91A2-4A7D-98C0-C59B538D3841}">
      <dsp:nvSpPr>
        <dsp:cNvPr id="0" name=""/>
        <dsp:cNvSpPr/>
      </dsp:nvSpPr>
      <dsp:spPr>
        <a:xfrm>
          <a:off x="525266" y="89978"/>
          <a:ext cx="8597100" cy="926365"/>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33450">
            <a:lnSpc>
              <a:spcPct val="90000"/>
            </a:lnSpc>
            <a:spcBef>
              <a:spcPct val="0"/>
            </a:spcBef>
            <a:spcAft>
              <a:spcPct val="35000"/>
            </a:spcAft>
            <a:buNone/>
          </a:pPr>
          <a:r>
            <a:rPr lang="en-US" sz="2100" kern="1200" dirty="0"/>
            <a:t>Read the learning outcome. Determine which is the best way to learn it.</a:t>
          </a:r>
        </a:p>
      </dsp:txBody>
      <dsp:txXfrm>
        <a:off x="570487" y="135199"/>
        <a:ext cx="8506658" cy="83592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C1CC1-2858-40B5-8DCC-1F25BC60F613}">
      <dsp:nvSpPr>
        <dsp:cNvPr id="0" name=""/>
        <dsp:cNvSpPr/>
      </dsp:nvSpPr>
      <dsp:spPr>
        <a:xfrm>
          <a:off x="0" y="86"/>
          <a:ext cx="10515600" cy="13253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Tempus Sans ITC" panose="04020404030D07020202" pitchFamily="82" charset="0"/>
            </a:rPr>
            <a:t>Learning theories are ideas about the ways students LEARN PROCESS and RETAIN information</a:t>
          </a:r>
        </a:p>
      </dsp:txBody>
      <dsp:txXfrm>
        <a:off x="64700" y="64786"/>
        <a:ext cx="10386200" cy="119599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E318A0-CBD8-44BA-A748-E92B88B7A40C}">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12F4F9-D741-4C35-8FD8-CD143DE6C558}">
      <dsp:nvSpPr>
        <dsp:cNvPr id="0" name=""/>
        <dsp:cNvSpPr/>
      </dsp:nvSpPr>
      <dsp:spPr>
        <a:xfrm>
          <a:off x="525780" y="3441"/>
          <a:ext cx="7360920" cy="974160"/>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latin typeface="Book Antiqua" panose="02040602050305030304" pitchFamily="18" charset="0"/>
            </a:rPr>
            <a:t>What to learn?</a:t>
          </a:r>
        </a:p>
      </dsp:txBody>
      <dsp:txXfrm>
        <a:off x="573335" y="50996"/>
        <a:ext cx="7265810" cy="87905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D6077-AB6A-41E7-84CF-42673B433662}">
      <dsp:nvSpPr>
        <dsp:cNvPr id="0" name=""/>
        <dsp:cNvSpPr/>
      </dsp:nvSpPr>
      <dsp:spPr>
        <a:xfrm>
          <a:off x="0" y="540213"/>
          <a:ext cx="10131425"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38A259-5483-4973-93D7-E1E5EBBC9E4F}">
      <dsp:nvSpPr>
        <dsp:cNvPr id="0" name=""/>
        <dsp:cNvSpPr/>
      </dsp:nvSpPr>
      <dsp:spPr>
        <a:xfrm>
          <a:off x="506571" y="8853"/>
          <a:ext cx="7091997" cy="1062720"/>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268061" tIns="0" rIns="268061" bIns="0" numCol="1" spcCol="1270" anchor="ctr" anchorCtr="0">
          <a:noAutofit/>
        </a:bodyPr>
        <a:lstStyle/>
        <a:p>
          <a:pPr marL="0" lvl="0" indent="0" algn="l" defTabSz="1600200" rtl="0">
            <a:lnSpc>
              <a:spcPct val="90000"/>
            </a:lnSpc>
            <a:spcBef>
              <a:spcPct val="0"/>
            </a:spcBef>
            <a:spcAft>
              <a:spcPct val="35000"/>
            </a:spcAft>
            <a:buNone/>
          </a:pPr>
          <a:r>
            <a:rPr lang="en-US" sz="3600" kern="1200"/>
            <a:t>Domain of Learning</a:t>
          </a:r>
        </a:p>
      </dsp:txBody>
      <dsp:txXfrm>
        <a:off x="558449" y="60731"/>
        <a:ext cx="6988241" cy="95896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E8203-17AD-4673-9013-419BE0F3A46B}">
      <dsp:nvSpPr>
        <dsp:cNvPr id="0" name=""/>
        <dsp:cNvSpPr/>
      </dsp:nvSpPr>
      <dsp:spPr>
        <a:xfrm>
          <a:off x="2803" y="1172103"/>
          <a:ext cx="3047337" cy="1662114"/>
        </a:xfrm>
        <a:prstGeom prst="roundRect">
          <a:avLst>
            <a:gd name="adj" fmla="val 10000"/>
          </a:avLst>
        </a:prstGeom>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solidFill>
          <a:prstDash val="solid"/>
          <a:miter lim="800000"/>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t>Cognitive</a:t>
          </a:r>
        </a:p>
      </dsp:txBody>
      <dsp:txXfrm>
        <a:off x="41053" y="1210353"/>
        <a:ext cx="2970837" cy="1229447"/>
      </dsp:txXfrm>
    </dsp:sp>
    <dsp:sp modelId="{B6F7BCE9-4313-4BA2-9C0A-015ECE758E94}">
      <dsp:nvSpPr>
        <dsp:cNvPr id="0" name=""/>
        <dsp:cNvSpPr/>
      </dsp:nvSpPr>
      <dsp:spPr>
        <a:xfrm>
          <a:off x="1598546" y="804830"/>
          <a:ext cx="3360210" cy="3360210"/>
        </a:xfrm>
        <a:prstGeom prst="leftCircularArrow">
          <a:avLst>
            <a:gd name="adj1" fmla="val 2687"/>
            <a:gd name="adj2" fmla="val 327118"/>
            <a:gd name="adj3" fmla="val 2289497"/>
            <a:gd name="adj4" fmla="val 9211357"/>
            <a:gd name="adj5" fmla="val 31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215B4D-7E02-4E18-A692-C1BB53E61A2B}">
      <dsp:nvSpPr>
        <dsp:cNvPr id="0" name=""/>
        <dsp:cNvSpPr/>
      </dsp:nvSpPr>
      <dsp:spPr>
        <a:xfrm>
          <a:off x="966696" y="2478050"/>
          <a:ext cx="1791284" cy="712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rtl="0">
            <a:lnSpc>
              <a:spcPct val="90000"/>
            </a:lnSpc>
            <a:spcBef>
              <a:spcPct val="0"/>
            </a:spcBef>
            <a:spcAft>
              <a:spcPct val="35000"/>
            </a:spcAft>
            <a:buNone/>
          </a:pPr>
          <a:r>
            <a:rPr lang="en-US" sz="2800" kern="1200"/>
            <a:t>Knowledge</a:t>
          </a:r>
        </a:p>
      </dsp:txBody>
      <dsp:txXfrm>
        <a:off x="987560" y="2498914"/>
        <a:ext cx="1749556" cy="670606"/>
      </dsp:txXfrm>
    </dsp:sp>
    <dsp:sp modelId="{FC43B122-EBD1-4148-B78A-83858BE2721E}">
      <dsp:nvSpPr>
        <dsp:cNvPr id="0" name=""/>
        <dsp:cNvSpPr/>
      </dsp:nvSpPr>
      <dsp:spPr>
        <a:xfrm>
          <a:off x="3501515" y="1321610"/>
          <a:ext cx="3090342" cy="1662114"/>
        </a:xfrm>
        <a:prstGeom prst="roundRect">
          <a:avLst>
            <a:gd name="adj" fmla="val 10000"/>
          </a:avLst>
        </a:prstGeom>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solidFill>
          <a:prstDash val="solid"/>
          <a:miter lim="800000"/>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t>Psychomotor</a:t>
          </a:r>
        </a:p>
      </dsp:txBody>
      <dsp:txXfrm>
        <a:off x="3539765" y="1716027"/>
        <a:ext cx="3013842" cy="1229447"/>
      </dsp:txXfrm>
    </dsp:sp>
    <dsp:sp modelId="{556CC6E4-0060-4D11-8826-0AE84D6BF42B}">
      <dsp:nvSpPr>
        <dsp:cNvPr id="0" name=""/>
        <dsp:cNvSpPr/>
      </dsp:nvSpPr>
      <dsp:spPr>
        <a:xfrm>
          <a:off x="5038081" y="-156148"/>
          <a:ext cx="3649973" cy="3649973"/>
        </a:xfrm>
        <a:prstGeom prst="circularArrow">
          <a:avLst>
            <a:gd name="adj1" fmla="val 2474"/>
            <a:gd name="adj2" fmla="val 299660"/>
            <a:gd name="adj3" fmla="val 19524830"/>
            <a:gd name="adj4" fmla="val 12575511"/>
            <a:gd name="adj5" fmla="val 288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667B1B-A837-4BD9-834B-57069E2A4344}">
      <dsp:nvSpPr>
        <dsp:cNvPr id="0" name=""/>
        <dsp:cNvSpPr/>
      </dsp:nvSpPr>
      <dsp:spPr>
        <a:xfrm>
          <a:off x="4465548" y="815935"/>
          <a:ext cx="1791284" cy="712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rtl="0">
            <a:lnSpc>
              <a:spcPct val="90000"/>
            </a:lnSpc>
            <a:spcBef>
              <a:spcPct val="0"/>
            </a:spcBef>
            <a:spcAft>
              <a:spcPct val="35000"/>
            </a:spcAft>
            <a:buNone/>
          </a:pPr>
          <a:r>
            <a:rPr lang="en-US" sz="2800" kern="1200"/>
            <a:t>Skills</a:t>
          </a:r>
        </a:p>
      </dsp:txBody>
      <dsp:txXfrm>
        <a:off x="4486412" y="836799"/>
        <a:ext cx="1749556" cy="670606"/>
      </dsp:txXfrm>
    </dsp:sp>
    <dsp:sp modelId="{DD9DEB9D-2B75-4675-BDFC-89F5B87F7D40}">
      <dsp:nvSpPr>
        <dsp:cNvPr id="0" name=""/>
        <dsp:cNvSpPr/>
      </dsp:nvSpPr>
      <dsp:spPr>
        <a:xfrm>
          <a:off x="7000508" y="1172103"/>
          <a:ext cx="3154304" cy="1662114"/>
        </a:xfrm>
        <a:prstGeom prst="roundRect">
          <a:avLst>
            <a:gd name="adj" fmla="val 10000"/>
          </a:avLst>
        </a:prstGeom>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solidFill>
          <a:prstDash val="solid"/>
          <a:miter lim="800000"/>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t>Affective</a:t>
          </a:r>
        </a:p>
      </dsp:txBody>
      <dsp:txXfrm>
        <a:off x="7038758" y="1210353"/>
        <a:ext cx="3077804" cy="1229447"/>
      </dsp:txXfrm>
    </dsp:sp>
    <dsp:sp modelId="{CA4EF445-F0AF-43AC-847A-4D0926E62310}">
      <dsp:nvSpPr>
        <dsp:cNvPr id="0" name=""/>
        <dsp:cNvSpPr/>
      </dsp:nvSpPr>
      <dsp:spPr>
        <a:xfrm>
          <a:off x="8017884" y="2478050"/>
          <a:ext cx="1791284" cy="712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rtl="0">
            <a:lnSpc>
              <a:spcPct val="90000"/>
            </a:lnSpc>
            <a:spcBef>
              <a:spcPct val="0"/>
            </a:spcBef>
            <a:spcAft>
              <a:spcPct val="35000"/>
            </a:spcAft>
            <a:buNone/>
          </a:pPr>
          <a:r>
            <a:rPr lang="en-US" sz="2800" kern="1200"/>
            <a:t>Attitude</a:t>
          </a:r>
        </a:p>
      </dsp:txBody>
      <dsp:txXfrm>
        <a:off x="8038748" y="2498914"/>
        <a:ext cx="1749556" cy="67060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6515D-0457-45B9-878F-C15A98EED385}">
      <dsp:nvSpPr>
        <dsp:cNvPr id="0" name=""/>
        <dsp:cNvSpPr/>
      </dsp:nvSpPr>
      <dsp:spPr>
        <a:xfrm>
          <a:off x="3364992" y="0"/>
          <a:ext cx="3785616" cy="13255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rtl="0">
            <a:lnSpc>
              <a:spcPct val="90000"/>
            </a:lnSpc>
            <a:spcBef>
              <a:spcPct val="0"/>
            </a:spcBef>
            <a:spcAft>
              <a:spcPct val="35000"/>
            </a:spcAft>
            <a:buNone/>
          </a:pPr>
          <a:r>
            <a:rPr lang="en-CA" sz="6500" kern="1200"/>
            <a:t>Page 13</a:t>
          </a:r>
          <a:endParaRPr lang="en-US" sz="6500" kern="1200"/>
        </a:p>
      </dsp:txBody>
      <dsp:txXfrm>
        <a:off x="3429701" y="64709"/>
        <a:ext cx="3656198" cy="119614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5627E1-2DE8-4A78-929F-FB38C8484FA2}">
      <dsp:nvSpPr>
        <dsp:cNvPr id="0" name=""/>
        <dsp:cNvSpPr/>
      </dsp:nvSpPr>
      <dsp:spPr>
        <a:xfrm>
          <a:off x="0" y="7581"/>
          <a:ext cx="10515600" cy="131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Book Antiqua" panose="02040602050305030304" pitchFamily="18" charset="0"/>
            </a:rPr>
            <a:t>Theories of learning support curriculum design, learning activities, and assessment</a:t>
          </a:r>
        </a:p>
      </dsp:txBody>
      <dsp:txXfrm>
        <a:off x="63968" y="71549"/>
        <a:ext cx="10387664" cy="118246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4C77C-858D-4F27-8705-1C2E71B464B5}">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5FA7DE-702D-45C7-9070-4AF1290B3476}">
      <dsp:nvSpPr>
        <dsp:cNvPr id="0" name=""/>
        <dsp:cNvSpPr/>
      </dsp:nvSpPr>
      <dsp:spPr>
        <a:xfrm>
          <a:off x="525780" y="3441"/>
          <a:ext cx="7360920" cy="974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t>Interrelation among TLAs, ILOs,  ATs)</a:t>
          </a:r>
        </a:p>
      </dsp:txBody>
      <dsp:txXfrm>
        <a:off x="573335" y="50996"/>
        <a:ext cx="7265810" cy="87905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73796-469D-44E2-A9D0-77CCB89B8A48}">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E5A87C-1584-4FBC-88AA-9D637236C8D4}">
      <dsp:nvSpPr>
        <dsp:cNvPr id="0" name=""/>
        <dsp:cNvSpPr/>
      </dsp:nvSpPr>
      <dsp:spPr>
        <a:xfrm>
          <a:off x="557679" y="3441"/>
          <a:ext cx="7360920" cy="974160"/>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a:t>Competence</a:t>
          </a:r>
        </a:p>
      </dsp:txBody>
      <dsp:txXfrm>
        <a:off x="605234" y="50996"/>
        <a:ext cx="7265810" cy="87905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5DE327-0B18-4703-BBB5-A7C259CC459E}">
      <dsp:nvSpPr>
        <dsp:cNvPr id="0" name=""/>
        <dsp:cNvSpPr/>
      </dsp:nvSpPr>
      <dsp:spPr>
        <a:xfrm rot="5400000">
          <a:off x="5468558" y="-791701"/>
          <a:ext cx="4153613" cy="5934741"/>
        </a:xfrm>
        <a:prstGeom prst="round2SameRect">
          <a:avLst/>
        </a:prstGeom>
        <a:solidFill>
          <a:srgbClr val="002060">
            <a:alpha val="90000"/>
          </a:srgbClr>
        </a:solidFill>
        <a:ln w="12700" cap="flat" cmpd="sng" algn="ctr">
          <a:solidFill>
            <a:srgbClr val="00206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66675" rIns="133350" bIns="66675" numCol="1" spcCol="1270" anchor="ctr" anchorCtr="0">
          <a:noAutofit/>
        </a:bodyPr>
        <a:lstStyle/>
        <a:p>
          <a:pPr marL="285750" lvl="1" indent="-285750" algn="l" defTabSz="1555750">
            <a:lnSpc>
              <a:spcPct val="90000"/>
            </a:lnSpc>
            <a:spcBef>
              <a:spcPct val="0"/>
            </a:spcBef>
            <a:spcAft>
              <a:spcPct val="15000"/>
            </a:spcAft>
            <a:buChar char="•"/>
          </a:pPr>
          <a:r>
            <a:rPr lang="en-US" sz="3500" kern="1200" dirty="0">
              <a:solidFill>
                <a:schemeClr val="bg1"/>
              </a:solidFill>
            </a:rPr>
            <a:t>To be able to communicate fluently and accurately with others in everyday life situations rather than simply knowing grammatical rules and being able to produce lists of vocabulary.</a:t>
          </a:r>
        </a:p>
      </dsp:txBody>
      <dsp:txXfrm rot="-5400000">
        <a:off x="4577995" y="301625"/>
        <a:ext cx="5731978" cy="3748087"/>
      </dsp:txXfrm>
    </dsp:sp>
    <dsp:sp modelId="{67C1CD25-B2A2-4A2F-A492-160F48BEDABE}">
      <dsp:nvSpPr>
        <dsp:cNvPr id="0" name=""/>
        <dsp:cNvSpPr/>
      </dsp:nvSpPr>
      <dsp:spPr>
        <a:xfrm>
          <a:off x="2864" y="0"/>
          <a:ext cx="4575129" cy="43513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A competence is the ability to use appropriate combination of knowledge, skills, attitudes and values in order to accomplish a particular task successfully.</a:t>
          </a:r>
        </a:p>
      </dsp:txBody>
      <dsp:txXfrm>
        <a:off x="215279" y="212415"/>
        <a:ext cx="4150299" cy="392650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80AD5-B799-424E-8B7B-0D9228FF616D}">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BD93CF-222A-49B1-AD44-AB703184549B}">
      <dsp:nvSpPr>
        <dsp:cNvPr id="0" name=""/>
        <dsp:cNvSpPr/>
      </dsp:nvSpPr>
      <dsp:spPr>
        <a:xfrm>
          <a:off x="525780" y="3441"/>
          <a:ext cx="7360920" cy="974160"/>
        </a:xfrm>
        <a:prstGeom prst="round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t>Competence?</a:t>
          </a:r>
        </a:p>
      </dsp:txBody>
      <dsp:txXfrm>
        <a:off x="573335" y="50996"/>
        <a:ext cx="7265810" cy="87905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D3F98E-FBC4-4DE4-A293-D11844F390D1}">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3DA3A5-34CA-495E-8CFD-427CD927B0CF}">
      <dsp:nvSpPr>
        <dsp:cNvPr id="0" name=""/>
        <dsp:cNvSpPr/>
      </dsp:nvSpPr>
      <dsp:spPr>
        <a:xfrm>
          <a:off x="525780" y="3441"/>
          <a:ext cx="7360920" cy="974160"/>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t>Sources of learning?</a:t>
          </a:r>
        </a:p>
      </dsp:txBody>
      <dsp:txXfrm>
        <a:off x="573335" y="50996"/>
        <a:ext cx="7265810" cy="87905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B069F-F9CE-4482-BBBE-F2D2878FAB14}">
      <dsp:nvSpPr>
        <dsp:cNvPr id="0" name=""/>
        <dsp:cNvSpPr/>
      </dsp:nvSpPr>
      <dsp:spPr>
        <a:xfrm>
          <a:off x="68071" y="883470"/>
          <a:ext cx="1051560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703A56-AB04-428B-868F-33532FAEEEE9}">
      <dsp:nvSpPr>
        <dsp:cNvPr id="0" name=""/>
        <dsp:cNvSpPr/>
      </dsp:nvSpPr>
      <dsp:spPr>
        <a:xfrm>
          <a:off x="2802127" y="442092"/>
          <a:ext cx="7781544" cy="441378"/>
        </a:xfrm>
        <a:prstGeom prst="rect">
          <a:avLst/>
        </a:prstGeom>
        <a:noFill/>
        <a:ln>
          <a:noFill/>
        </a:ln>
        <a:effectLst/>
      </dsp:spPr>
      <dsp:style>
        <a:lnRef idx="0">
          <a:scrgbClr r="0" g="0" b="0"/>
        </a:lnRef>
        <a:fillRef idx="0">
          <a:scrgbClr r="0" g="0" b="0"/>
        </a:fillRef>
        <a:effectRef idx="0">
          <a:scrgbClr r="0" g="0" b="0"/>
        </a:effectRef>
        <a:fontRef idx="minor"/>
      </dsp:style>
    </dsp:sp>
    <dsp:sp modelId="{A717E80D-CA38-4ABF-945E-5059C304DFC2}">
      <dsp:nvSpPr>
        <dsp:cNvPr id="0" name=""/>
        <dsp:cNvSpPr/>
      </dsp:nvSpPr>
      <dsp:spPr>
        <a:xfrm>
          <a:off x="-68071" y="163683"/>
          <a:ext cx="3006340" cy="998195"/>
        </a:xfrm>
        <a:prstGeom prst="round2SameRect">
          <a:avLst>
            <a:gd name="adj1" fmla="val 16670"/>
            <a:gd name="adj2" fmla="val 0"/>
          </a:avLst>
        </a:prstGeom>
        <a:solidFill>
          <a:schemeClr val="accent6">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2311400">
            <a:lnSpc>
              <a:spcPct val="90000"/>
            </a:lnSpc>
            <a:spcBef>
              <a:spcPct val="0"/>
            </a:spcBef>
            <a:spcAft>
              <a:spcPct val="35000"/>
            </a:spcAft>
            <a:buNone/>
          </a:pPr>
          <a:r>
            <a:rPr lang="en-US" sz="5200" kern="1200"/>
            <a:t>Calculate</a:t>
          </a:r>
        </a:p>
      </dsp:txBody>
      <dsp:txXfrm>
        <a:off x="-19334" y="212420"/>
        <a:ext cx="2908866" cy="94945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30BC4-2AD3-480E-9B10-CE0E3B819522}">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70F74C-0B94-4806-98E6-A85C864BB23C}">
      <dsp:nvSpPr>
        <dsp:cNvPr id="0" name=""/>
        <dsp:cNvSpPr/>
      </dsp:nvSpPr>
      <dsp:spPr>
        <a:xfrm>
          <a:off x="525780" y="3441"/>
          <a:ext cx="7360920" cy="974160"/>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a:t>Theories of Learning</a:t>
          </a:r>
        </a:p>
      </dsp:txBody>
      <dsp:txXfrm>
        <a:off x="573335" y="50996"/>
        <a:ext cx="7265810" cy="87905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8DDCAF-DDB6-4015-9A9F-8BFDC6DC522B}">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456A51-AD51-42A6-8003-28D32899457D}">
      <dsp:nvSpPr>
        <dsp:cNvPr id="0" name=""/>
        <dsp:cNvSpPr/>
      </dsp:nvSpPr>
      <dsp:spPr>
        <a:xfrm>
          <a:off x="525780" y="3441"/>
          <a:ext cx="7360920" cy="974160"/>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latin typeface="Book Antiqua" panose="02040602050305030304" pitchFamily="18" charset="0"/>
            </a:rPr>
            <a:t>Application of Theories</a:t>
          </a:r>
        </a:p>
      </dsp:txBody>
      <dsp:txXfrm>
        <a:off x="573335" y="50996"/>
        <a:ext cx="7265810" cy="87905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B14D9-36F8-4D61-BC15-4CD2C39BBAE7}">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770202-DE55-4168-90A6-9523DC52F710}">
      <dsp:nvSpPr>
        <dsp:cNvPr id="0" name=""/>
        <dsp:cNvSpPr/>
      </dsp:nvSpPr>
      <dsp:spPr>
        <a:xfrm>
          <a:off x="525780" y="3441"/>
          <a:ext cx="7360920" cy="974160"/>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778000">
            <a:lnSpc>
              <a:spcPct val="90000"/>
            </a:lnSpc>
            <a:spcBef>
              <a:spcPct val="0"/>
            </a:spcBef>
            <a:spcAft>
              <a:spcPct val="35000"/>
            </a:spcAft>
            <a:buNone/>
          </a:pPr>
          <a:r>
            <a:rPr lang="en-US" sz="4000" kern="1200" dirty="0">
              <a:latin typeface="Book Antiqua" panose="02040602050305030304" pitchFamily="18" charset="0"/>
            </a:rPr>
            <a:t>In nutshell,</a:t>
          </a:r>
        </a:p>
      </dsp:txBody>
      <dsp:txXfrm>
        <a:off x="573335" y="50996"/>
        <a:ext cx="7265810" cy="87905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87D33-1F18-4C7E-98B7-1A1216855B87}">
      <dsp:nvSpPr>
        <dsp:cNvPr id="0" name=""/>
        <dsp:cNvSpPr/>
      </dsp:nvSpPr>
      <dsp:spPr>
        <a:xfrm>
          <a:off x="3467404" y="58"/>
          <a:ext cx="3900830" cy="2329154"/>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Book Antiqua" panose="02040602050305030304" pitchFamily="18" charset="0"/>
            </a:rPr>
            <a:t>There are significant differences among theories of learning, but all learning theories seek to understand and explain the learning process</a:t>
          </a:r>
        </a:p>
      </dsp:txBody>
      <dsp:txXfrm>
        <a:off x="3581104" y="113758"/>
        <a:ext cx="3673430" cy="2101754"/>
      </dsp:txXfrm>
    </dsp:sp>
    <dsp:sp modelId="{D34FDB0A-ABAA-4CED-8FE3-942716DC86CB}">
      <dsp:nvSpPr>
        <dsp:cNvPr id="0" name=""/>
        <dsp:cNvSpPr/>
      </dsp:nvSpPr>
      <dsp:spPr>
        <a:xfrm>
          <a:off x="3467404" y="2445670"/>
          <a:ext cx="3900830" cy="2329154"/>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ook Antiqua" panose="02040602050305030304" pitchFamily="18" charset="0"/>
            </a:rPr>
            <a:t>Learning theories focus on understanding how students learn best, and how teaching impacts learning</a:t>
          </a:r>
          <a:r>
            <a:rPr lang="en-US" sz="2400" kern="1200" dirty="0"/>
            <a:t>.</a:t>
          </a:r>
        </a:p>
      </dsp:txBody>
      <dsp:txXfrm>
        <a:off x="3581104" y="2559370"/>
        <a:ext cx="3673430" cy="210175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5F19D-C29C-40A8-9E77-DFEFD488809D}">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F7FF41-FFBB-46D2-8699-EB462E1FD5F6}">
      <dsp:nvSpPr>
        <dsp:cNvPr id="0" name=""/>
        <dsp:cNvSpPr/>
      </dsp:nvSpPr>
      <dsp:spPr>
        <a:xfrm>
          <a:off x="525780" y="3441"/>
          <a:ext cx="7360920" cy="974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a:t>Learning Sytles</a:t>
          </a:r>
        </a:p>
      </dsp:txBody>
      <dsp:txXfrm>
        <a:off x="573335" y="50996"/>
        <a:ext cx="7265810" cy="87905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F2669-2438-4EF6-B956-3A0DCEEF64FC}">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249ED6-5067-4746-83BD-6D1327C78F72}">
      <dsp:nvSpPr>
        <dsp:cNvPr id="0" name=""/>
        <dsp:cNvSpPr/>
      </dsp:nvSpPr>
      <dsp:spPr>
        <a:xfrm>
          <a:off x="525780" y="3441"/>
          <a:ext cx="7360920" cy="974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a:t>Learning Style</a:t>
          </a:r>
        </a:p>
      </dsp:txBody>
      <dsp:txXfrm>
        <a:off x="573335" y="50996"/>
        <a:ext cx="7265810" cy="87905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6377F8-CFD8-4CEE-A619-DE727CA77750}">
      <dsp:nvSpPr>
        <dsp:cNvPr id="0" name=""/>
        <dsp:cNvSpPr/>
      </dsp:nvSpPr>
      <dsp:spPr>
        <a:xfrm>
          <a:off x="0" y="495741"/>
          <a:ext cx="10515600" cy="806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19AEBA-C948-4406-A328-E71889F9499C}">
      <dsp:nvSpPr>
        <dsp:cNvPr id="0" name=""/>
        <dsp:cNvSpPr/>
      </dsp:nvSpPr>
      <dsp:spPr>
        <a:xfrm>
          <a:off x="500620" y="23421"/>
          <a:ext cx="10012402" cy="944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22400">
            <a:lnSpc>
              <a:spcPct val="90000"/>
            </a:lnSpc>
            <a:spcBef>
              <a:spcPct val="0"/>
            </a:spcBef>
            <a:spcAft>
              <a:spcPct val="35000"/>
            </a:spcAft>
            <a:buNone/>
          </a:pPr>
          <a:r>
            <a:rPr lang="en-US" sz="3200" kern="1200" dirty="0"/>
            <a:t>Agree                                                                         Disagree</a:t>
          </a:r>
        </a:p>
      </dsp:txBody>
      <dsp:txXfrm>
        <a:off x="546734" y="69535"/>
        <a:ext cx="9920174" cy="85241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6577C0-8F26-4D89-A483-423C17E3385E}">
      <dsp:nvSpPr>
        <dsp:cNvPr id="0" name=""/>
        <dsp:cNvSpPr/>
      </dsp:nvSpPr>
      <dsp:spPr>
        <a:xfrm>
          <a:off x="2104209" y="172"/>
          <a:ext cx="6307181" cy="868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Each of us receives and processes information differently.</a:t>
          </a:r>
        </a:p>
      </dsp:txBody>
      <dsp:txXfrm>
        <a:off x="2146604" y="42567"/>
        <a:ext cx="6222391" cy="783671"/>
      </dsp:txXfrm>
    </dsp:sp>
    <dsp:sp modelId="{B0A886BE-FD4A-4B39-BDDF-F2B3B402C16A}">
      <dsp:nvSpPr>
        <dsp:cNvPr id="0" name=""/>
        <dsp:cNvSpPr/>
      </dsp:nvSpPr>
      <dsp:spPr>
        <a:xfrm>
          <a:off x="2104209" y="870805"/>
          <a:ext cx="6307181" cy="868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Teachers should make every attempt to know how students learn best.</a:t>
          </a:r>
        </a:p>
      </dsp:txBody>
      <dsp:txXfrm>
        <a:off x="2146604" y="913200"/>
        <a:ext cx="6222391" cy="783671"/>
      </dsp:txXfrm>
    </dsp:sp>
    <dsp:sp modelId="{71AB1C0C-4798-48EA-8D4E-844A4223AE4B}">
      <dsp:nvSpPr>
        <dsp:cNvPr id="0" name=""/>
        <dsp:cNvSpPr/>
      </dsp:nvSpPr>
      <dsp:spPr>
        <a:xfrm>
          <a:off x="2104209" y="1741438"/>
          <a:ext cx="6307181" cy="868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Intelligence and ability are equal but differently distributed among individuals</a:t>
          </a:r>
        </a:p>
      </dsp:txBody>
      <dsp:txXfrm>
        <a:off x="2146604" y="1783833"/>
        <a:ext cx="6222391" cy="783671"/>
      </dsp:txXfrm>
    </dsp:sp>
    <dsp:sp modelId="{FFFF516E-3115-476C-BB84-60AC6387D70C}">
      <dsp:nvSpPr>
        <dsp:cNvPr id="0" name=""/>
        <dsp:cNvSpPr/>
      </dsp:nvSpPr>
      <dsp:spPr>
        <a:xfrm>
          <a:off x="2104209" y="2612070"/>
          <a:ext cx="6307181" cy="868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Typical school assignments tend to discriminate in favor on against centra in learners.</a:t>
          </a:r>
        </a:p>
      </dsp:txBody>
      <dsp:txXfrm>
        <a:off x="2146604" y="2654465"/>
        <a:ext cx="6222391" cy="783671"/>
      </dsp:txXfrm>
    </dsp:sp>
    <dsp:sp modelId="{DEA75635-9032-4877-B429-323271AA345A}">
      <dsp:nvSpPr>
        <dsp:cNvPr id="0" name=""/>
        <dsp:cNvSpPr/>
      </dsp:nvSpPr>
      <dsp:spPr>
        <a:xfrm>
          <a:off x="2104209" y="3482703"/>
          <a:ext cx="6307181" cy="868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Style-based instruction increases learning</a:t>
          </a:r>
        </a:p>
      </dsp:txBody>
      <dsp:txXfrm>
        <a:off x="2146604" y="3525098"/>
        <a:ext cx="6222391" cy="783671"/>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7B76A-F542-417E-A5AD-A51679BB6848}">
      <dsp:nvSpPr>
        <dsp:cNvPr id="0" name=""/>
        <dsp:cNvSpPr/>
      </dsp:nvSpPr>
      <dsp:spPr>
        <a:xfrm>
          <a:off x="0" y="540213"/>
          <a:ext cx="10131425"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850DAB-7304-4E2D-B7DC-A8692668AE82}">
      <dsp:nvSpPr>
        <dsp:cNvPr id="0" name=""/>
        <dsp:cNvSpPr/>
      </dsp:nvSpPr>
      <dsp:spPr>
        <a:xfrm>
          <a:off x="506571" y="8853"/>
          <a:ext cx="7091997" cy="1062720"/>
        </a:xfrm>
        <a:prstGeom prst="roundRect">
          <a:avLst/>
        </a:prstGeom>
        <a:solidFill>
          <a:schemeClr val="accent5"/>
        </a:solidFill>
        <a:ln w="12700" cap="flat" cmpd="sng" algn="ctr">
          <a:solidFill>
            <a:schemeClr val="accent5">
              <a:shade val="50000"/>
            </a:schemeClr>
          </a:solidFill>
          <a:prstDash val="solid"/>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268061" tIns="0" rIns="268061" bIns="0" numCol="1" spcCol="1270" anchor="ctr" anchorCtr="0">
          <a:noAutofit/>
        </a:bodyPr>
        <a:lstStyle/>
        <a:p>
          <a:pPr marL="0" lvl="0" indent="0" algn="l" defTabSz="1600200" rtl="0">
            <a:lnSpc>
              <a:spcPct val="90000"/>
            </a:lnSpc>
            <a:spcBef>
              <a:spcPct val="0"/>
            </a:spcBef>
            <a:spcAft>
              <a:spcPct val="35000"/>
            </a:spcAft>
            <a:buNone/>
          </a:pPr>
          <a:r>
            <a:rPr lang="en-US" sz="3600" kern="1200"/>
            <a:t>Understanding learning sytles</a:t>
          </a:r>
        </a:p>
      </dsp:txBody>
      <dsp:txXfrm>
        <a:off x="558449" y="60731"/>
        <a:ext cx="6988241" cy="95896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670A8-5502-457B-945F-9DE4B36D3DAE}">
      <dsp:nvSpPr>
        <dsp:cNvPr id="0" name=""/>
        <dsp:cNvSpPr/>
      </dsp:nvSpPr>
      <dsp:spPr>
        <a:xfrm>
          <a:off x="3364992" y="0"/>
          <a:ext cx="3785616" cy="13255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rtl="0">
            <a:lnSpc>
              <a:spcPct val="90000"/>
            </a:lnSpc>
            <a:spcBef>
              <a:spcPct val="0"/>
            </a:spcBef>
            <a:spcAft>
              <a:spcPct val="35000"/>
            </a:spcAft>
            <a:buNone/>
          </a:pPr>
          <a:r>
            <a:rPr lang="en-CA" sz="6500" kern="1200"/>
            <a:t>PAGE 18</a:t>
          </a:r>
          <a:endParaRPr lang="en-US" sz="6500" kern="1200"/>
        </a:p>
      </dsp:txBody>
      <dsp:txXfrm>
        <a:off x="3429701" y="64709"/>
        <a:ext cx="3656198" cy="1196145"/>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C558A-F34F-447A-9B41-0823BF5C2070}">
      <dsp:nvSpPr>
        <dsp:cNvPr id="0" name=""/>
        <dsp:cNvSpPr/>
      </dsp:nvSpPr>
      <dsp:spPr>
        <a:xfrm>
          <a:off x="0" y="490521"/>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8403DD-9464-4D75-A52D-4CF8B6982B9B}">
      <dsp:nvSpPr>
        <dsp:cNvPr id="0" name=""/>
        <dsp:cNvSpPr/>
      </dsp:nvSpPr>
      <dsp:spPr>
        <a:xfrm>
          <a:off x="525780" y="3441"/>
          <a:ext cx="7360920" cy="974160"/>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t>Reflection</a:t>
          </a:r>
        </a:p>
      </dsp:txBody>
      <dsp:txXfrm>
        <a:off x="573335" y="50996"/>
        <a:ext cx="7265810" cy="87905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042C62-F95A-45E9-AECC-A4313E0D9B1B}">
      <dsp:nvSpPr>
        <dsp:cNvPr id="0" name=""/>
        <dsp:cNvSpPr/>
      </dsp:nvSpPr>
      <dsp:spPr>
        <a:xfrm>
          <a:off x="2428702" y="896"/>
          <a:ext cx="5658195" cy="14474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What did you enjoy today that you most valued? (name only three things)</a:t>
          </a:r>
        </a:p>
      </dsp:txBody>
      <dsp:txXfrm>
        <a:off x="2499360" y="71554"/>
        <a:ext cx="5516879" cy="1306120"/>
      </dsp:txXfrm>
    </dsp:sp>
    <dsp:sp modelId="{70667869-F776-4B41-92FC-C90AB983379C}">
      <dsp:nvSpPr>
        <dsp:cNvPr id="0" name=""/>
        <dsp:cNvSpPr/>
      </dsp:nvSpPr>
      <dsp:spPr>
        <a:xfrm>
          <a:off x="2428702" y="1451950"/>
          <a:ext cx="5658195" cy="14474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How did this workshop help you rethink your role in academic teaching?</a:t>
          </a:r>
        </a:p>
      </dsp:txBody>
      <dsp:txXfrm>
        <a:off x="2499360" y="1522608"/>
        <a:ext cx="5516879" cy="1306120"/>
      </dsp:txXfrm>
    </dsp:sp>
    <dsp:sp modelId="{A31B23EA-4FA0-4AD4-9ED6-4254004D8C32}">
      <dsp:nvSpPr>
        <dsp:cNvPr id="0" name=""/>
        <dsp:cNvSpPr/>
      </dsp:nvSpPr>
      <dsp:spPr>
        <a:xfrm>
          <a:off x="2428702" y="2903005"/>
          <a:ext cx="5658195" cy="14474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How can you apply what you have valued in your everyday duties?</a:t>
          </a:r>
        </a:p>
      </dsp:txBody>
      <dsp:txXfrm>
        <a:off x="2499360" y="2973663"/>
        <a:ext cx="5516879" cy="130612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93BBA-153B-40F5-9481-C809DAC28F76}">
      <dsp:nvSpPr>
        <dsp:cNvPr id="0" name=""/>
        <dsp:cNvSpPr/>
      </dsp:nvSpPr>
      <dsp:spPr>
        <a:xfrm>
          <a:off x="0" y="915014"/>
          <a:ext cx="10515600"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A8F9B3-B3E3-44D4-B437-8607B0169CC2}">
      <dsp:nvSpPr>
        <dsp:cNvPr id="0" name=""/>
        <dsp:cNvSpPr/>
      </dsp:nvSpPr>
      <dsp:spPr>
        <a:xfrm>
          <a:off x="525266" y="7348"/>
          <a:ext cx="1876598" cy="114382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11200" rtl="0">
            <a:lnSpc>
              <a:spcPct val="90000"/>
            </a:lnSpc>
            <a:spcBef>
              <a:spcPct val="0"/>
            </a:spcBef>
            <a:spcAft>
              <a:spcPct val="35000"/>
            </a:spcAft>
            <a:buNone/>
          </a:pPr>
          <a:r>
            <a:rPr lang="en-CA" sz="1600" kern="1200"/>
            <a:t>Page 15</a:t>
          </a:r>
          <a:endParaRPr lang="en-US" sz="1600" kern="1200"/>
        </a:p>
      </dsp:txBody>
      <dsp:txXfrm>
        <a:off x="581103" y="63185"/>
        <a:ext cx="1764924" cy="103215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40:04.463"/>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0,'138'11,"-23"0,838-3,-567-10,4011 2,-4318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40:13.427"/>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0 216,'2785'0,"-2732"-2,82-15,-32 3,345-13,6 29,-180 0,2864-2,-2766-14,27-1,-35 16,-336-2,1-2,0 0,34-10,84-28,-76 19,35-14,-76 23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33:56.54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0,'3359'0,"-3309"2,61 11,35 2,-74-15,-41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33:59.02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86,'63'0,"507"-22,-27-14,-337 38,394-13,304-7,-609 20,-151 3,-124-3,-1 1,0 1,-1 1,1 0,24 11,-14-1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34:01.2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47 0,'-2'0,"0"0,0 0,0 0,0 1,0-1,0 0,1 1,-1 0,0-1,0 1,1 0,-1 0,0 0,1 0,-1 0,1 0,-1 0,1 1,-1-1,1 0,0 1,0-1,0 1,0 0,0-1,0 1,0 0,1 0,-1-1,0 1,1 0,0 0,-1 0,1 0,0 0,0 0,0 3,0-1,0 0,1 1,-1-1,1 0,0 1,0-1,0 0,1 0,0 0,0 0,0 0,0 0,0 0,1-1,4 6,1-3,0 0,1 0,-1-1,1 0,1-1,-1 0,0 0,1-1,0 0,0-1,19 3,11-2,68-3,-74-1,1065-4,-731 6,-268 4,166 29,-68-5,-56-16,113 16,111 21,-193-39,-120-11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42:46.739"/>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0 148,'4631'0,"-4600"-1,0-2,-1 0,1-2,36-11,113-49,-150 54,0 0,0 2,1 2,42-6,-55 11,-1 1,1 1,-1 0,1 1,-1 1,1 1,-1 0,0 2,22 7,-12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42:51.939"/>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1 118,'1947'0,"-1719"14,5 0,-136-15,-7-1,179 19,281 57,12-46,-407-30,175 2,-257 5,89 16,38 4,413-19,-359-9,-83 5,174-4,-335 1,0 0,0-1,-1 0,1-1,0 1,14-8,1-2,24-17,-30 17,3 0,0 2,0 0,1 1,0 1,32-6,126-14,-66 12,264-29,-269 36,257-9,-338 18,-1-1,1-2,-1 0,45-12,-33 4,0 2,1 2,-1 1,1 3,0 1,53 4,-65 3,-4 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42:55.832"/>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1,'3282'0,"-1808"0,-1456 1,1 1,-1 1,1 1,-1 1,0 0,-1 1,1 1,-1 0,-1 2,20 12,-28-17,0 1,-1-2,2 1,-1-1,0-1,1 1,-1-1,1-1,16 2,-18-3,0-1,-1 1,1-1,0-1,-1 1,1-1,-1 0,1 0,-1-1,0 0,0 0,0-1,8-5,14-16,-3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5:45:19.860"/>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0,'162'13,"-24"0,571-8,-392-7,-170 1,169 3,-296 0,0 2,0 0,0 1,0 1,32 15,-32-13,0 0,1-1,0-1,42 6,-45-10,0 0,0-2,0 0,0-2,0 1,0-2,29-8,-16-2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04:27.620"/>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1 174,'229'1,"278"-4,-242-25,-5-20,-158 27,-72 15,131-28,-111 22,1 3,99-4,108 13,-127 2,1044-1,-1142-1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04:30.462"/>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0 199,'12'0,"34"1,0-2,82-14,834-125,-223 96,20 45,-727-1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04:33.313"/>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0 228,'0'-1,"0"0,0 1,1-1,-1 0,0 0,0 1,1-1,-1 0,0 0,1 1,-1-1,1 0,-1 1,1-1,-1 0,1 1,0-1,-1 1,1-1,0 1,-1-1,1 1,0 0,-1-1,1 1,0 0,1-1,25-4,-23 5,206-15,-22 2,103-29,15-1,-246 37,404-24,-442 29,0-2,1 0,-2-1,30-11,-21 7,44-7,23 8,134 6,-94 4,-113-3,1 2,-1 1,0 0,0 2,0 1,-1 1,0 1,0 1,-1 1,0 1,-1 1,24 17,-18-5,-12-4</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04:36.979"/>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29,'0'0,"0"-1,0 1,0-1,0 0,1 1,-1-1,0 1,0-1,0 1,1-1,-1 1,0-1,1 1,-1-1,1 1,-1 0,0-1,1 1,-1-1,1 1,-1 0,1 0,-1-1,1 1,-1 0,1 0,-1-1,2 1,20-3,-15 2,497-12,-331 15,926-2,-1071 2,1 1,-1 1,0 2,0 1,0 1,33 14,-30-9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04:42.561"/>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04:45.99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6:34.499"/>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0 118,'5'-7,"1"0,-1 1,1 0,1 0,-1 0,1 1,0-1,0 2,1-1,-1 1,1 0,0 1,0 0,0 0,1 0,15-1,11-1,-1 2,70 4,-53 0,2507 4,-1452-7,864 2,-1741-15,-27 1,-153 13,29-2,120 13,-166-4,-1 1,56 21,-48-14,42 9,-60-17,-1 1,0 1,0 1,-1 0,31 21,-24-14,50 23,-47-28,0 0,0-2,52 9,-70-16,0 0,0 1,17 6,-1 3</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6:37.999"/>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31,'3'-3,"1"1,0-1,-1 1,1 0,0 0,0 1,0-1,0 1,0 0,1 0,-1 0,0 0,1 1,7 0,-5-1,162-4,-153 4,157 0,67 1,68 0,2142 1,-2446-1,3 0,0 0,0 0,0 1,0 0,10 2,-3 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6:39.221"/>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1,'5'5,"11"1,8 1,4-2,2-2,7-1,0-1,0 0,-2-1,2 0,1-1,2 1,0 0,-7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6:41.362"/>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0,'15'1,"0"1,-1 0,1 1,16 5,17 4,28 1,114 3,78-14,-190-2,2006-3,-1959 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6:43.70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0 311,'268'0,"-245"-1,0-2,0-1,0-1,0-1,34-14,12-2,51-16,41-9,-125 38,0 2,60-3,-46 6,-1-3,0-1,0-3,76-28,-68 22,1 2,0 3,117-9,183 17,-347 4,1 1,-1 1,0 0,0 1,18 6,52 28,-58-26,28 21,-8-4,-24-18</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19:40.431"/>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1,'1'2,"0"1,0-1,0 0,0 1,1-1,-1 0,1 0,-1 0,1 0,0 0,0 0,0-1,0 1,0-1,3 3,1 0,6 4,0 0,1-2,-1 1,2-1,-1-1,0-1,21 5,-8-2,315 80,-288-72,172 44,-173-49,0-1,79 1,148-12,207 9,22 11,-457-20,93-17,-62 5,-12 3,-1-3,87-30,-116 33,0 2,0 1,1 2,0 1,0 3,51 3,-86-1,27 1,-1-1,65-9,155-36,-226 40,-1 0,1-2,-1-1,-1-1,25-13,-35 16,-1 1,1 0,-1 1,2 0,-1 1,0 1,0 0,1 1,-1 1,1 0,-1 1,1 0,-1 1,0 1,0 0,0 1,0 1,14 6,40 20,-38-19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19:45.08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1,'0'2,"0"0,1 1,-1-1,1 0,0 0,-1 1,1-1,0 0,0 0,1 0,-1 0,0 0,1 0,-1 0,1-1,-1 1,1 0,0-1,3 3,0 0,1-1,0 0,0 0,0 0,0-1,7 2,18 3,0-1,60 4,68-9,-102-1,198-3,211 3,-326 14,24 0,-107-14,15 2,138-16,-145 5,71-14,-128 21,118-25,-109 25,-1 0,1 2,0 0,0 1,28 5,50 14,-19-3,0-3,116 7,-108-22,-50-1,-1 2,1 2,-1 1,40 8,16 16,154 69,-226-87,0 1,23 16,8 5,-44-28,0-1,0 0,1 0,-1-1,1 1,-1-1,1 0,-1 0,1-1,0 1,-1-1,1 0,0 0,6-2,2-1,-1 0,0-1,22-11,3-1,-23 10,-1 0,0-1,0-1,0 0,-1 0,-1-2,1 1,18-22,-19 20,0 0,18-12,-8 8</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6:19:46.60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7:53:55.753"/>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59,'2'-4,"0"1,1 0,-1-1,1 1,0 1,0-1,0 0,0 1,0-1,1 1,-1 0,1 0,-1 0,1 1,0-1,0 1,4-2,9 0,-1 0,31-1,-44 4,387-3,-227 4,-100 3,93 15,7 2,644-6,-526-17,-235 3,-1 2,56 12,88 28,-98-21,-38-11,108 7,54-14,-172-4,250-19,-227 13,-20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7:53:58.208"/>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0,'1413'0,"-1358"3,79 13,-15 0,325 4,-47-5,236 0,-528-15,-77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07:54:01.86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1,'18'1,"0"1,0 1,-1 1,1 0,21 9,-18-6,0-1,0-1,28 4,113-5,-50-4,-93 2,1 0,28 8,14 3,60 1,139-3,101 8,-250-6,525 51,-588-60,321 26,-338-28,1-1,-1-1,47-7,88-25,-98 17,192-32,-69 15,-133 20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8:34.920"/>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1,'4'0,"-1"1,0 0,0 0,1 0,-1 0,0 0,0 1,0-1,0 1,4 4,11 4,-4-3,1-2,-1 0,2-1,-1 0,0-1,27 1,97-4,-68-3,1955 1,-1060 4,3143-2,-4069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8:38.70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1 173,'4482'0,"-4431"-3,53-8,14-1,-37 9,-20 1,88-13,-37-3,0 5,132 3,39-3,-60 2,-116 11,-47 1,106-12,-144 6,37-12,-40 10,0 2,37-7,230 7,-181 7,-86-2,0 1,0 1,-1 0,1 2,0 0,-1 1,0 1,29 14,67 31,-91-42</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8:41.104"/>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0,'3505'0,"-3472"0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7T03:58:44.549"/>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1,'732'0,"-317"29,30 0,366-31,-774 3,0 2,-1 2,51 13,-51-8</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7:11.324"/>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12 0,'-5'0,"-1"0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7:12.141"/>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0,'5'0,"1"0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7:16.678"/>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0 232,'39'-51,"-17"30,0 2,1 0,1 1,1 1,28-14,-34 22,0 0,1 1,1 1,-1 1,1 1,0 1,40-3,188 8,-89 2,-150-2,0-1,0 1,-1 0,1 1,-1 0,1 0,-1 1,0 1,0 0,0 0,0 0,-1 1,10 7,-1 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7:20.55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0,'1345'0,"-1033"15,-172-5,118 16,491-19,-458-9,4770 2,-5036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7:23.148"/>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40,'2'-2,"1"0,0 0,0-1,1 2,-1-1,0 0,1 1,-1-1,1 1,-1 0,8-1,44-2,-36 4,564-5,-351 6,34-1,3351 1,-3419 0,223-3,-345-2,-17-2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7:58.980"/>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1 203,'1401'0,"-1367"-1,-1-2,1-2,42-10,-6 1,634-103,-479 91,281 4,2351 29,-1804-8,-1046 1,0 0,-1 1,1 0,0 0,0 0,-1 1,1 0,-1 0,0 0,10 6,-8-3,0 1,0 0,-1 1,0 0,0 0,9 12,-10-12,0 0,1 0,0-1,0 0,1 0,-1 0,1-1,1 0,-1-1,1 0,11 4,6-1,0-1,44 5,9 1,-8 4,131 9,223-23,-222-3,-188 0,0-1,1 0,-1-1,0 0,-1-1,17-7,7-2,-6 6,-1 1,0 2,1 1,62 3,-72 1,17-1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8:16.389"/>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31,'2787'0,"-2743"-2,58-11,20 0,274 10,-204 5,-168-2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8:19.516"/>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32,'17'-1,"-1"-1,31-7,14-1,395 1,-294 11,606-2,-639 10,-48-2,301 42,-142-14,-17-22,-8-1,-138-3,300 34,6-28,-128-19,-216 3</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18:21.926"/>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88,'0'-2,"0"-1,0 0,1 0,-1 0,1 0,0 0,-1 0,1 0,0 0,1 1,-1-1,0 0,1 1,0-1,0 1,2-3,-1 2,1 0,-1 0,1 1,0-1,0 1,0 0,0 0,0 0,8-2,6 0,1 1,-1 0,1 2,21 0,-28 1,606 0,-230 3,-311-3,733 22,-358 44,-299-35,296 21,-365-49</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5:26:39.734"/>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1,'10'0,"8"0,10 0,6 0,5 0,8 0,-1 0,-3 0,-4 0,-4 0,-3 0,-2 0,-6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36.597"/>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1 236,'4727'0,"-4703"-1,-1-1,0-1,1-1,-1-1,41-14,-19 5,1 2,1 2,0 2,59-3,194 10,-154 3,-133-2,-1-1,1 0,-1-1,1 0,19-7,54-29,-70 31,5-1,0 0,29-6,25-9,-56 16,0 0,0 2,1 0,31-3,-19 5</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39.04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1,'3770'0,"-3728"0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40.792"/>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31,'0'-1,"1"0,-1 0,0 0,1 0,-1 0,1 1,-1-1,1 0,-1 0,1 0,0 0,0 0,-1 1,1-1,0 0,0 1,0-1,-1 1,1-1,0 1,0-1,0 1,0-1,0 1,0 0,0 0,2-1,31-5,-31 6,292-5,-174 7,3040-2,-3119 0,-5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43.26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1 178,'104'2,"118"-6,-177-2,54-15,11-3,173-11,-249 28,34-12,-38 10,53-9,121-7,-104 16,166 7,-135 4,-28-3,114 3,-136 8,-49-3</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47.168"/>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30,'1005'0,"-948"1,-1 3,1 2,-1 3,102 29,-99-23,1-3,66 6,14 2,-27 1,206 12,-201-26,143 28,20 2,-236-33,0 3,0 1,-1 3,59 21,-77-23,0-2,1-1,-1-1,39 2,106-6,-117-2,7-3,109-22,-6 1,18 19,-58 4,-94-1,0-1,0-2,30-10,30-6,-50 13,77-31,11-3,-90 30,65-28,-76 28,1 1,0 1,1 2,52-10,-74 18,102-13,117 0,-198 15,-15 0,0-1,1 0,-1-1,1 0,-1-1,0 0,0-1,15-6,-2-4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49.305"/>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0,'2082'0,"-2047"0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53.195"/>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0,'4'1,"1"1,0-1,0 1,0 0,-1 0,1 1,-1-1,1 1,-1 0,0 0,6 7,14 8,29 10,-32-17,1 1,25 20,-35-23,0-1,1-1,0 0,0-1,0 0,1-1,0 0,27 5,6-3,68 1,-21-1,537 9,-415-18,415 2,-605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56.399"/>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1,'7'6,"0"0,1 0,-1-1,2 0,-1 0,0-1,1 0,0 0,0-1,0-1,0 1,17 1,9-1,0-1,41-3,-32 0,1083-2,-644 4,-455 0,-1 2,1 1,-1 1,0 1,42 16,-40-13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3:58.19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0,'2512'0,"-2463"0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4:00.881"/>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0,'1'2,"-1"0,0 0,1-1,-1 1,1 0,-1-1,1 1,0 0,0-1,0 1,0-1,0 1,0-1,0 0,0 1,0-1,1 0,-1 0,1 0,-1 0,1 0,-1 0,1 0,-1 0,1-1,3 2,4 1,1 0,0-1,14 2,-22-4,97 8,114-4,-142-4,1516-3,-1556 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26T18:44:02.72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1,'1935'0,"-1900"0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39FE77-50B5-415E-A54E-A1206152C31A}" type="datetimeFigureOut">
              <a:rPr lang="en-US" smtClean="0"/>
              <a:t>6/29/24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2214405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39FE77-50B5-415E-A54E-A1206152C31A}" type="datetimeFigureOut">
              <a:rPr lang="en-US" smtClean="0"/>
              <a:t>6/29/24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1394962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39FE77-50B5-415E-A54E-A1206152C31A}" type="datetimeFigureOut">
              <a:rPr lang="en-US" smtClean="0"/>
              <a:t>6/29/24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1486381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39FE77-50B5-415E-A54E-A1206152C31A}" type="datetimeFigureOut">
              <a:rPr lang="en-US" smtClean="0"/>
              <a:t>6/29/24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748686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39FE77-50B5-415E-A54E-A1206152C31A}" type="datetimeFigureOut">
              <a:rPr lang="en-US" smtClean="0"/>
              <a:t>6/29/24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3849342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39FE77-50B5-415E-A54E-A1206152C31A}" type="datetimeFigureOut">
              <a:rPr lang="en-US" smtClean="0"/>
              <a:t>6/29/24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214160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39FE77-50B5-415E-A54E-A1206152C31A}" type="datetimeFigureOut">
              <a:rPr lang="en-US" smtClean="0"/>
              <a:t>6/29/24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296504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39FE77-50B5-415E-A54E-A1206152C31A}" type="datetimeFigureOut">
              <a:rPr lang="en-US" smtClean="0"/>
              <a:t>6/29/24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56653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39FE77-50B5-415E-A54E-A1206152C31A}" type="datetimeFigureOut">
              <a:rPr lang="en-US" smtClean="0"/>
              <a:t>6/29/24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7862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39FE77-50B5-415E-A54E-A1206152C31A}" type="datetimeFigureOut">
              <a:rPr lang="en-US" smtClean="0"/>
              <a:t>6/29/24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3680931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39FE77-50B5-415E-A54E-A1206152C31A}" type="datetimeFigureOut">
              <a:rPr lang="en-US" smtClean="0"/>
              <a:t>6/29/24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88356-4983-40CF-933F-774040B8A96C}" type="slidenum">
              <a:rPr lang="en-US" smtClean="0"/>
              <a:t>‹#›</a:t>
            </a:fld>
            <a:endParaRPr lang="en-US"/>
          </a:p>
        </p:txBody>
      </p:sp>
    </p:spTree>
    <p:extLst>
      <p:ext uri="{BB962C8B-B14F-4D97-AF65-F5344CB8AC3E}">
        <p14:creationId xmlns:p14="http://schemas.microsoft.com/office/powerpoint/2010/main" val="3503921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39FE77-50B5-415E-A54E-A1206152C31A}" type="datetimeFigureOut">
              <a:rPr lang="en-US" smtClean="0"/>
              <a:t>6/29/24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388356-4983-40CF-933F-774040B8A96C}" type="slidenum">
              <a:rPr lang="en-US" smtClean="0"/>
              <a:t>‹#›</a:t>
            </a:fld>
            <a:endParaRPr lang="en-US"/>
          </a:p>
        </p:txBody>
      </p:sp>
    </p:spTree>
    <p:extLst>
      <p:ext uri="{BB962C8B-B14F-4D97-AF65-F5344CB8AC3E}">
        <p14:creationId xmlns:p14="http://schemas.microsoft.com/office/powerpoint/2010/main" val="1712279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diagramLayout" Target="../diagrams/layout1.xml"/><Relationship Id="rId7"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jpe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4.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5.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140.png"/><Relationship Id="rId4" Type="http://schemas.openxmlformats.org/officeDocument/2006/relationships/customXml" Target="../ink/ink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customXml" Target="../ink/ink8.xml"/><Relationship Id="rId18" Type="http://schemas.openxmlformats.org/officeDocument/2006/relationships/image" Target="../media/image27.png"/><Relationship Id="rId26" Type="http://schemas.openxmlformats.org/officeDocument/2006/relationships/image" Target="../media/image31.png"/><Relationship Id="rId3" Type="http://schemas.openxmlformats.org/officeDocument/2006/relationships/customXml" Target="../ink/ink3.xml"/><Relationship Id="rId21" Type="http://schemas.openxmlformats.org/officeDocument/2006/relationships/customXml" Target="../ink/ink12.xml"/><Relationship Id="rId7" Type="http://schemas.openxmlformats.org/officeDocument/2006/relationships/customXml" Target="../ink/ink5.xml"/><Relationship Id="rId12" Type="http://schemas.openxmlformats.org/officeDocument/2006/relationships/image" Target="../media/image24.png"/><Relationship Id="rId17" Type="http://schemas.openxmlformats.org/officeDocument/2006/relationships/customXml" Target="../ink/ink10.xml"/><Relationship Id="rId25" Type="http://schemas.openxmlformats.org/officeDocument/2006/relationships/customXml" Target="../ink/ink14.xml"/><Relationship Id="rId2" Type="http://schemas.openxmlformats.org/officeDocument/2006/relationships/image" Target="../media/image17.png"/><Relationship Id="rId16" Type="http://schemas.openxmlformats.org/officeDocument/2006/relationships/image" Target="../media/image26.png"/><Relationship Id="rId20"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customXml" Target="../ink/ink7.xml"/><Relationship Id="rId24" Type="http://schemas.openxmlformats.org/officeDocument/2006/relationships/image" Target="../media/image30.png"/><Relationship Id="rId5" Type="http://schemas.openxmlformats.org/officeDocument/2006/relationships/customXml" Target="../ink/ink4.xml"/><Relationship Id="rId15" Type="http://schemas.openxmlformats.org/officeDocument/2006/relationships/customXml" Target="../ink/ink9.xml"/><Relationship Id="rId23" Type="http://schemas.openxmlformats.org/officeDocument/2006/relationships/customXml" Target="../ink/ink13.xml"/><Relationship Id="rId10" Type="http://schemas.openxmlformats.org/officeDocument/2006/relationships/image" Target="../media/image23.png"/><Relationship Id="rId19" Type="http://schemas.openxmlformats.org/officeDocument/2006/relationships/customXml" Target="../ink/ink11.xml"/><Relationship Id="rId4" Type="http://schemas.openxmlformats.org/officeDocument/2006/relationships/image" Target="../media/image20.png"/><Relationship Id="rId9" Type="http://schemas.openxmlformats.org/officeDocument/2006/relationships/customXml" Target="../ink/ink6.xml"/><Relationship Id="rId14" Type="http://schemas.openxmlformats.org/officeDocument/2006/relationships/image" Target="../media/image25.png"/><Relationship Id="rId22" Type="http://schemas.openxmlformats.org/officeDocument/2006/relationships/image" Target="../media/image29.png"/><Relationship Id="rId27" Type="http://schemas.openxmlformats.org/officeDocument/2006/relationships/customXml" Target="../ink/ink15.xml"/></Relationships>
</file>

<file path=ppt/slides/_rels/slide11.xml.rels><?xml version="1.0" encoding="UTF-8" standalone="yes"?>
<Relationships xmlns="http://schemas.openxmlformats.org/package/2006/relationships"><Relationship Id="rId13" Type="http://schemas.openxmlformats.org/officeDocument/2006/relationships/image" Target="../media/image19.jpg"/><Relationship Id="rId18" Type="http://schemas.openxmlformats.org/officeDocument/2006/relationships/image" Target="../media/image32.png"/><Relationship Id="rId26" Type="http://schemas.openxmlformats.org/officeDocument/2006/relationships/image" Target="../media/image39.png"/><Relationship Id="rId3" Type="http://schemas.openxmlformats.org/officeDocument/2006/relationships/diagramData" Target="../diagrams/data7.xml"/><Relationship Id="rId21" Type="http://schemas.openxmlformats.org/officeDocument/2006/relationships/image" Target="../media/image35.png"/><Relationship Id="rId34" Type="http://schemas.openxmlformats.org/officeDocument/2006/relationships/image" Target="../media/image43.png"/><Relationship Id="rId7" Type="http://schemas.microsoft.com/office/2007/relationships/diagramDrawing" Target="../diagrams/drawing7.xml"/><Relationship Id="rId12" Type="http://schemas.microsoft.com/office/2007/relationships/diagramDrawing" Target="../diagrams/drawing8.xml"/><Relationship Id="rId17" Type="http://schemas.openxmlformats.org/officeDocument/2006/relationships/image" Target="../media/image23.gif"/><Relationship Id="rId25" Type="http://schemas.openxmlformats.org/officeDocument/2006/relationships/customXml" Target="../ink/ink16.xml"/><Relationship Id="rId33" Type="http://schemas.openxmlformats.org/officeDocument/2006/relationships/customXml" Target="../ink/ink20.xml"/><Relationship Id="rId2" Type="http://schemas.openxmlformats.org/officeDocument/2006/relationships/image" Target="../media/image18.png"/><Relationship Id="rId16" Type="http://schemas.openxmlformats.org/officeDocument/2006/relationships/image" Target="../media/image22.gif"/><Relationship Id="rId20" Type="http://schemas.openxmlformats.org/officeDocument/2006/relationships/image" Target="../media/image34.png"/><Relationship Id="rId29" Type="http://schemas.openxmlformats.org/officeDocument/2006/relationships/customXml" Target="../ink/ink18.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24" Type="http://schemas.openxmlformats.org/officeDocument/2006/relationships/image" Target="../media/image38.png"/><Relationship Id="rId32" Type="http://schemas.openxmlformats.org/officeDocument/2006/relationships/image" Target="../media/image42.png"/><Relationship Id="rId5" Type="http://schemas.openxmlformats.org/officeDocument/2006/relationships/diagramQuickStyle" Target="../diagrams/quickStyle7.xml"/><Relationship Id="rId15" Type="http://schemas.openxmlformats.org/officeDocument/2006/relationships/image" Target="../media/image21.gif"/><Relationship Id="rId23" Type="http://schemas.openxmlformats.org/officeDocument/2006/relationships/image" Target="../media/image37.png"/><Relationship Id="rId28" Type="http://schemas.openxmlformats.org/officeDocument/2006/relationships/image" Target="../media/image40.png"/><Relationship Id="rId10" Type="http://schemas.openxmlformats.org/officeDocument/2006/relationships/diagramQuickStyle" Target="../diagrams/quickStyle8.xml"/><Relationship Id="rId19" Type="http://schemas.openxmlformats.org/officeDocument/2006/relationships/image" Target="../media/image33.png"/><Relationship Id="rId31" Type="http://schemas.openxmlformats.org/officeDocument/2006/relationships/customXml" Target="../ink/ink19.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image" Target="../media/image20.gif"/><Relationship Id="rId22" Type="http://schemas.openxmlformats.org/officeDocument/2006/relationships/image" Target="../media/image36.png"/><Relationship Id="rId27" Type="http://schemas.openxmlformats.org/officeDocument/2006/relationships/customXml" Target="../ink/ink17.xml"/><Relationship Id="rId30" Type="http://schemas.openxmlformats.org/officeDocument/2006/relationships/image" Target="../media/image41.png"/><Relationship Id="rId8" Type="http://schemas.openxmlformats.org/officeDocument/2006/relationships/diagramData" Target="../diagrams/data8.xml"/></Relationships>
</file>

<file path=ppt/slides/_rels/slide12.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44.png"/><Relationship Id="rId3" Type="http://schemas.openxmlformats.org/officeDocument/2006/relationships/diagramLayout" Target="../diagrams/layout9.xml"/><Relationship Id="rId7" Type="http://schemas.openxmlformats.org/officeDocument/2006/relationships/customXml" Target="../ink/ink21.xml"/><Relationship Id="rId12" Type="http://schemas.openxmlformats.org/officeDocument/2006/relationships/image" Target="../media/image31.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openxmlformats.org/officeDocument/2006/relationships/customXml" Target="../ink/ink23.xml"/><Relationship Id="rId5" Type="http://schemas.openxmlformats.org/officeDocument/2006/relationships/diagramColors" Target="../diagrams/colors9.xml"/><Relationship Id="rId10" Type="http://schemas.openxmlformats.org/officeDocument/2006/relationships/image" Target="../media/image88.png"/><Relationship Id="rId4" Type="http://schemas.openxmlformats.org/officeDocument/2006/relationships/diagramQuickStyle" Target="../diagrams/quickStyle9.xml"/><Relationship Id="rId9" Type="http://schemas.openxmlformats.org/officeDocument/2006/relationships/customXml" Target="../ink/ink22.xml"/><Relationship Id="rId14" Type="http://schemas.openxmlformats.org/officeDocument/2006/relationships/image" Target="../media/image45.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46.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47.png"/><Relationship Id="rId3" Type="http://schemas.openxmlformats.org/officeDocument/2006/relationships/diagramLayout" Target="../diagrams/layout11.xml"/><Relationship Id="rId7" Type="http://schemas.openxmlformats.org/officeDocument/2006/relationships/customXml" Target="../ink/ink24.xml"/><Relationship Id="rId12" Type="http://schemas.openxmlformats.org/officeDocument/2006/relationships/image" Target="../media/image94.png"/><Relationship Id="rId2" Type="http://schemas.openxmlformats.org/officeDocument/2006/relationships/diagramData" Target="../diagrams/data11.xml"/><Relationship Id="rId16" Type="http://schemas.openxmlformats.org/officeDocument/2006/relationships/image" Target="../media/image49.png"/><Relationship Id="rId1" Type="http://schemas.openxmlformats.org/officeDocument/2006/relationships/slideLayout" Target="../slideLayouts/slideLayout2.xml"/><Relationship Id="rId6" Type="http://schemas.microsoft.com/office/2007/relationships/diagramDrawing" Target="../diagrams/drawing11.xml"/><Relationship Id="rId11" Type="http://schemas.openxmlformats.org/officeDocument/2006/relationships/customXml" Target="../ink/ink26.xml"/><Relationship Id="rId5" Type="http://schemas.openxmlformats.org/officeDocument/2006/relationships/diagramColors" Target="../diagrams/colors11.xml"/><Relationship Id="rId15" Type="http://schemas.openxmlformats.org/officeDocument/2006/relationships/image" Target="../media/image48.png"/><Relationship Id="rId10" Type="http://schemas.openxmlformats.org/officeDocument/2006/relationships/image" Target="../media/image93.png"/><Relationship Id="rId4" Type="http://schemas.openxmlformats.org/officeDocument/2006/relationships/diagramQuickStyle" Target="../diagrams/quickStyle11.xml"/><Relationship Id="rId9" Type="http://schemas.openxmlformats.org/officeDocument/2006/relationships/customXml" Target="../ink/ink25.xml"/><Relationship Id="rId1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3.png"/><Relationship Id="rId3" Type="http://schemas.openxmlformats.org/officeDocument/2006/relationships/diagramLayout" Target="../diagrams/layout12.xml"/><Relationship Id="rId7" Type="http://schemas.openxmlformats.org/officeDocument/2006/relationships/image" Target="../media/image50.png"/><Relationship Id="rId12" Type="http://schemas.openxmlformats.org/officeDocument/2006/relationships/customXml" Target="../ink/ink28.xml"/><Relationship Id="rId17" Type="http://schemas.openxmlformats.org/officeDocument/2006/relationships/image" Target="../media/image55.png"/><Relationship Id="rId2" Type="http://schemas.openxmlformats.org/officeDocument/2006/relationships/diagramData" Target="../diagrams/data12.xml"/><Relationship Id="rId16" Type="http://schemas.openxmlformats.org/officeDocument/2006/relationships/customXml" Target="../ink/ink30.xml"/><Relationship Id="rId1" Type="http://schemas.openxmlformats.org/officeDocument/2006/relationships/slideLayout" Target="../slideLayouts/slideLayout2.xml"/><Relationship Id="rId6" Type="http://schemas.microsoft.com/office/2007/relationships/diagramDrawing" Target="../diagrams/drawing12.xml"/><Relationship Id="rId11" Type="http://schemas.openxmlformats.org/officeDocument/2006/relationships/image" Target="../media/image52.png"/><Relationship Id="rId5" Type="http://schemas.openxmlformats.org/officeDocument/2006/relationships/diagramColors" Target="../diagrams/colors12.xml"/><Relationship Id="rId15" Type="http://schemas.openxmlformats.org/officeDocument/2006/relationships/image" Target="../media/image54.png"/><Relationship Id="rId10" Type="http://schemas.openxmlformats.org/officeDocument/2006/relationships/customXml" Target="../ink/ink27.xml"/><Relationship Id="rId4" Type="http://schemas.openxmlformats.org/officeDocument/2006/relationships/diagramQuickStyle" Target="../diagrams/quickStyle12.xml"/><Relationship Id="rId9" Type="http://schemas.openxmlformats.org/officeDocument/2006/relationships/image" Target="../media/image32.png"/><Relationship Id="rId14" Type="http://schemas.openxmlformats.org/officeDocument/2006/relationships/customXml" Target="../ink/ink29.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4.xml"/><Relationship Id="rId13" Type="http://schemas.openxmlformats.org/officeDocument/2006/relationships/image" Target="../media/image53.jpg"/><Relationship Id="rId3" Type="http://schemas.openxmlformats.org/officeDocument/2006/relationships/diagramLayout" Target="../diagrams/layout13.xml"/><Relationship Id="rId7" Type="http://schemas.openxmlformats.org/officeDocument/2006/relationships/diagramData" Target="../diagrams/data14.xml"/><Relationship Id="rId12" Type="http://schemas.openxmlformats.org/officeDocument/2006/relationships/image" Target="../media/image52.gif"/><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 Id="rId14" Type="http://schemas.openxmlformats.org/officeDocument/2006/relationships/image" Target="../media/image54.gif"/></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56.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8" Type="http://schemas.openxmlformats.org/officeDocument/2006/relationships/customXml" Target="../ink/ink31.xml"/><Relationship Id="rId13" Type="http://schemas.openxmlformats.org/officeDocument/2006/relationships/customXml" Target="../ink/ink34.xml"/><Relationship Id="rId18" Type="http://schemas.openxmlformats.org/officeDocument/2006/relationships/image" Target="../media/image370.png"/><Relationship Id="rId26" Type="http://schemas.openxmlformats.org/officeDocument/2006/relationships/image" Target="../media/image410.png"/><Relationship Id="rId3" Type="http://schemas.openxmlformats.org/officeDocument/2006/relationships/diagramLayout" Target="../diagrams/layout16.xml"/><Relationship Id="rId21" Type="http://schemas.openxmlformats.org/officeDocument/2006/relationships/customXml" Target="../ink/ink38.xml"/><Relationship Id="rId7" Type="http://schemas.openxmlformats.org/officeDocument/2006/relationships/image" Target="../media/image57.png"/><Relationship Id="rId12" Type="http://schemas.openxmlformats.org/officeDocument/2006/relationships/image" Target="../media/image340.png"/><Relationship Id="rId17" Type="http://schemas.openxmlformats.org/officeDocument/2006/relationships/customXml" Target="../ink/ink36.xml"/><Relationship Id="rId25" Type="http://schemas.openxmlformats.org/officeDocument/2006/relationships/customXml" Target="../ink/ink40.xml"/><Relationship Id="rId2" Type="http://schemas.openxmlformats.org/officeDocument/2006/relationships/diagramData" Target="../diagrams/data16.xml"/><Relationship Id="rId16" Type="http://schemas.openxmlformats.org/officeDocument/2006/relationships/image" Target="../media/image360.png"/><Relationship Id="rId20" Type="http://schemas.openxmlformats.org/officeDocument/2006/relationships/image" Target="../media/image380.png"/><Relationship Id="rId1" Type="http://schemas.openxmlformats.org/officeDocument/2006/relationships/slideLayout" Target="../slideLayouts/slideLayout2.xml"/><Relationship Id="rId6" Type="http://schemas.microsoft.com/office/2007/relationships/diagramDrawing" Target="../diagrams/drawing16.xml"/><Relationship Id="rId11" Type="http://schemas.openxmlformats.org/officeDocument/2006/relationships/customXml" Target="../ink/ink33.xml"/><Relationship Id="rId24" Type="http://schemas.openxmlformats.org/officeDocument/2006/relationships/image" Target="../media/image400.png"/><Relationship Id="rId5" Type="http://schemas.openxmlformats.org/officeDocument/2006/relationships/diagramColors" Target="../diagrams/colors16.xml"/><Relationship Id="rId15" Type="http://schemas.openxmlformats.org/officeDocument/2006/relationships/customXml" Target="../ink/ink35.xml"/><Relationship Id="rId23" Type="http://schemas.openxmlformats.org/officeDocument/2006/relationships/customXml" Target="../ink/ink39.xml"/><Relationship Id="rId10" Type="http://schemas.openxmlformats.org/officeDocument/2006/relationships/customXml" Target="../ink/ink32.xml"/><Relationship Id="rId19" Type="http://schemas.openxmlformats.org/officeDocument/2006/relationships/customXml" Target="../ink/ink37.xml"/><Relationship Id="rId4" Type="http://schemas.openxmlformats.org/officeDocument/2006/relationships/diagramQuickStyle" Target="../diagrams/quickStyle16.xml"/><Relationship Id="rId9" Type="http://schemas.openxmlformats.org/officeDocument/2006/relationships/image" Target="../media/image330.png"/><Relationship Id="rId14" Type="http://schemas.openxmlformats.org/officeDocument/2006/relationships/image" Target="../media/image350.png"/><Relationship Id="rId22" Type="http://schemas.openxmlformats.org/officeDocument/2006/relationships/image" Target="../media/image390.png"/></Relationships>
</file>

<file path=ppt/slides/_rels/slide19.xml.rels><?xml version="1.0" encoding="UTF-8" standalone="yes"?>
<Relationships xmlns="http://schemas.openxmlformats.org/package/2006/relationships"><Relationship Id="rId8" Type="http://schemas.openxmlformats.org/officeDocument/2006/relationships/customXml" Target="../ink/ink41.xml"/><Relationship Id="rId13" Type="http://schemas.openxmlformats.org/officeDocument/2006/relationships/image" Target="../media/image71.png"/><Relationship Id="rId18" Type="http://schemas.openxmlformats.org/officeDocument/2006/relationships/customXml" Target="../ink/ink46.xml"/><Relationship Id="rId26" Type="http://schemas.openxmlformats.org/officeDocument/2006/relationships/customXml" Target="../ink/ink50.xml"/><Relationship Id="rId3" Type="http://schemas.openxmlformats.org/officeDocument/2006/relationships/diagramLayout" Target="../diagrams/layout17.xml"/><Relationship Id="rId21" Type="http://schemas.openxmlformats.org/officeDocument/2006/relationships/image" Target="../media/image75.png"/><Relationship Id="rId7" Type="http://schemas.openxmlformats.org/officeDocument/2006/relationships/image" Target="../media/image58.png"/><Relationship Id="rId12" Type="http://schemas.openxmlformats.org/officeDocument/2006/relationships/customXml" Target="../ink/ink43.xml"/><Relationship Id="rId17" Type="http://schemas.openxmlformats.org/officeDocument/2006/relationships/image" Target="../media/image73.png"/><Relationship Id="rId25" Type="http://schemas.openxmlformats.org/officeDocument/2006/relationships/image" Target="../media/image77.png"/><Relationship Id="rId2" Type="http://schemas.openxmlformats.org/officeDocument/2006/relationships/diagramData" Target="../diagrams/data17.xml"/><Relationship Id="rId16" Type="http://schemas.openxmlformats.org/officeDocument/2006/relationships/customXml" Target="../ink/ink45.xml"/><Relationship Id="rId20" Type="http://schemas.openxmlformats.org/officeDocument/2006/relationships/customXml" Target="../ink/ink47.xml"/><Relationship Id="rId29" Type="http://schemas.openxmlformats.org/officeDocument/2006/relationships/image" Target="../media/image79.png"/><Relationship Id="rId1" Type="http://schemas.openxmlformats.org/officeDocument/2006/relationships/slideLayout" Target="../slideLayouts/slideLayout2.xml"/><Relationship Id="rId6" Type="http://schemas.microsoft.com/office/2007/relationships/diagramDrawing" Target="../diagrams/drawing17.xml"/><Relationship Id="rId11" Type="http://schemas.openxmlformats.org/officeDocument/2006/relationships/image" Target="../media/image70.png"/><Relationship Id="rId24" Type="http://schemas.openxmlformats.org/officeDocument/2006/relationships/customXml" Target="../ink/ink49.xml"/><Relationship Id="rId5" Type="http://schemas.openxmlformats.org/officeDocument/2006/relationships/diagramColors" Target="../diagrams/colors17.xml"/><Relationship Id="rId15" Type="http://schemas.openxmlformats.org/officeDocument/2006/relationships/image" Target="../media/image72.png"/><Relationship Id="rId23" Type="http://schemas.openxmlformats.org/officeDocument/2006/relationships/image" Target="../media/image76.png"/><Relationship Id="rId28" Type="http://schemas.openxmlformats.org/officeDocument/2006/relationships/customXml" Target="../ink/ink51.xml"/><Relationship Id="rId10" Type="http://schemas.openxmlformats.org/officeDocument/2006/relationships/customXml" Target="../ink/ink42.xml"/><Relationship Id="rId19" Type="http://schemas.openxmlformats.org/officeDocument/2006/relationships/image" Target="../media/image74.png"/><Relationship Id="rId4" Type="http://schemas.openxmlformats.org/officeDocument/2006/relationships/diagramQuickStyle" Target="../diagrams/quickStyle17.xml"/><Relationship Id="rId9" Type="http://schemas.openxmlformats.org/officeDocument/2006/relationships/image" Target="../media/image69.png"/><Relationship Id="rId14" Type="http://schemas.openxmlformats.org/officeDocument/2006/relationships/customXml" Target="../ink/ink44.xml"/><Relationship Id="rId22" Type="http://schemas.openxmlformats.org/officeDocument/2006/relationships/customXml" Target="../ink/ink48.xml"/><Relationship Id="rId27" Type="http://schemas.openxmlformats.org/officeDocument/2006/relationships/image" Target="../media/image78.png"/></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19.xml"/><Relationship Id="rId3" Type="http://schemas.openxmlformats.org/officeDocument/2006/relationships/diagramLayout" Target="../diagrams/layout18.xml"/><Relationship Id="rId7" Type="http://schemas.openxmlformats.org/officeDocument/2006/relationships/diagramData" Target="../diagrams/data19.xml"/><Relationship Id="rId12" Type="http://schemas.openxmlformats.org/officeDocument/2006/relationships/image" Target="../media/image59.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60.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62.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diagramLayout" Target="../diagrams/layout22.xml"/><Relationship Id="rId7" Type="http://schemas.openxmlformats.org/officeDocument/2006/relationships/image" Target="../media/image63.png"/><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5.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81.png"/><Relationship Id="rId3" Type="http://schemas.openxmlformats.org/officeDocument/2006/relationships/diagramLayout" Target="../diagrams/layout23.xml"/><Relationship Id="rId7" Type="http://schemas.openxmlformats.org/officeDocument/2006/relationships/image" Target="../media/image64.png"/><Relationship Id="rId12" Type="http://schemas.openxmlformats.org/officeDocument/2006/relationships/image" Target="../media/image80.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11" Type="http://schemas.openxmlformats.org/officeDocument/2006/relationships/image" Target="../media/image68.png"/><Relationship Id="rId5" Type="http://schemas.openxmlformats.org/officeDocument/2006/relationships/diagramColors" Target="../diagrams/colors23.xml"/><Relationship Id="rId10" Type="http://schemas.openxmlformats.org/officeDocument/2006/relationships/image" Target="../media/image67.png"/><Relationship Id="rId4" Type="http://schemas.openxmlformats.org/officeDocument/2006/relationships/diagramQuickStyle" Target="../diagrams/quickStyle23.xml"/><Relationship Id="rId9" Type="http://schemas.openxmlformats.org/officeDocument/2006/relationships/image" Target="../media/image66.png"/><Relationship Id="rId14" Type="http://schemas.openxmlformats.org/officeDocument/2006/relationships/image" Target="../media/image82.png"/></Relationships>
</file>

<file path=ppt/slides/_rels/slide2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9.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86.png"/><Relationship Id="rId7" Type="http://schemas.openxmlformats.org/officeDocument/2006/relationships/image" Target="../media/image91.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90.png"/><Relationship Id="rId5" Type="http://schemas.microsoft.com/office/2007/relationships/hdphoto" Target="../media/hdphoto3.wdp"/><Relationship Id="rId4" Type="http://schemas.openxmlformats.org/officeDocument/2006/relationships/image" Target="../media/image89.png"/></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3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diagramLayout" Target="../diagrams/layout27.xml"/><Relationship Id="rId7" Type="http://schemas.openxmlformats.org/officeDocument/2006/relationships/image" Target="../media/image97.png"/><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10" Type="http://schemas.microsoft.com/office/2007/relationships/hdphoto" Target="../media/hdphoto5.wdp"/><Relationship Id="rId4" Type="http://schemas.openxmlformats.org/officeDocument/2006/relationships/diagramQuickStyle" Target="../diagrams/quickStyle27.xml"/><Relationship Id="rId9" Type="http://schemas.openxmlformats.org/officeDocument/2006/relationships/image" Target="../media/image98.png"/></Relationships>
</file>

<file path=ppt/slides/_rels/slide33.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diagramLayout" Target="../diagrams/layout28.xml"/><Relationship Id="rId7" Type="http://schemas.openxmlformats.org/officeDocument/2006/relationships/image" Target="../media/image99.png"/><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 Id="rId9" Type="http://schemas.openxmlformats.org/officeDocument/2006/relationships/image" Target="../media/image101.png"/></Relationships>
</file>

<file path=ppt/slides/_rels/slide34.xml.rels><?xml version="1.0" encoding="UTF-8" standalone="yes"?>
<Relationships xmlns="http://schemas.openxmlformats.org/package/2006/relationships"><Relationship Id="rId8" Type="http://schemas.openxmlformats.org/officeDocument/2006/relationships/diagramLayout" Target="../diagrams/layout30.xml"/><Relationship Id="rId3" Type="http://schemas.openxmlformats.org/officeDocument/2006/relationships/diagramLayout" Target="../diagrams/layout29.xml"/><Relationship Id="rId7" Type="http://schemas.openxmlformats.org/officeDocument/2006/relationships/diagramData" Target="../diagrams/data30.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11" Type="http://schemas.microsoft.com/office/2007/relationships/diagramDrawing" Target="../diagrams/drawing30.xml"/><Relationship Id="rId5" Type="http://schemas.openxmlformats.org/officeDocument/2006/relationships/diagramColors" Target="../diagrams/colors29.xml"/><Relationship Id="rId10" Type="http://schemas.openxmlformats.org/officeDocument/2006/relationships/diagramColors" Target="../diagrams/colors30.xml"/><Relationship Id="rId4" Type="http://schemas.openxmlformats.org/officeDocument/2006/relationships/diagramQuickStyle" Target="../diagrams/quickStyle29.xml"/><Relationship Id="rId9" Type="http://schemas.openxmlformats.org/officeDocument/2006/relationships/diagramQuickStyle" Target="../diagrams/quickStyle30.xml"/></Relationships>
</file>

<file path=ppt/slides/_rels/slide35.xml.rels><?xml version="1.0" encoding="UTF-8" standalone="yes"?>
<Relationships xmlns="http://schemas.openxmlformats.org/package/2006/relationships"><Relationship Id="rId8" Type="http://schemas.openxmlformats.org/officeDocument/2006/relationships/image" Target="../media/image103.gif"/><Relationship Id="rId3" Type="http://schemas.openxmlformats.org/officeDocument/2006/relationships/diagramLayout" Target="../diagrams/layout31.xml"/><Relationship Id="rId7" Type="http://schemas.openxmlformats.org/officeDocument/2006/relationships/image" Target="../media/image102.jpeg"/><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10" Type="http://schemas.openxmlformats.org/officeDocument/2006/relationships/image" Target="../media/image105.gif"/><Relationship Id="rId4" Type="http://schemas.openxmlformats.org/officeDocument/2006/relationships/diagramQuickStyle" Target="../diagrams/quickStyle31.xml"/><Relationship Id="rId9" Type="http://schemas.openxmlformats.org/officeDocument/2006/relationships/image" Target="../media/image104.gif"/></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2.xml"/><Relationship Id="rId7" Type="http://schemas.openxmlformats.org/officeDocument/2006/relationships/image" Target="../media/image106.png"/><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diagramLayout" Target="../diagrams/layout34.xml"/><Relationship Id="rId3" Type="http://schemas.openxmlformats.org/officeDocument/2006/relationships/diagramLayout" Target="../diagrams/layout33.xml"/><Relationship Id="rId7" Type="http://schemas.openxmlformats.org/officeDocument/2006/relationships/diagramData" Target="../diagrams/data34.xml"/><Relationship Id="rId12" Type="http://schemas.openxmlformats.org/officeDocument/2006/relationships/image" Target="../media/image108.png"/><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11" Type="http://schemas.microsoft.com/office/2007/relationships/diagramDrawing" Target="../diagrams/drawing34.xml"/><Relationship Id="rId5" Type="http://schemas.openxmlformats.org/officeDocument/2006/relationships/diagramColors" Target="../diagrams/colors33.xml"/><Relationship Id="rId10" Type="http://schemas.openxmlformats.org/officeDocument/2006/relationships/diagramColors" Target="../diagrams/colors34.xml"/><Relationship Id="rId4" Type="http://schemas.openxmlformats.org/officeDocument/2006/relationships/diagramQuickStyle" Target="../diagrams/quickStyle33.xml"/><Relationship Id="rId9" Type="http://schemas.openxmlformats.org/officeDocument/2006/relationships/diagramQuickStyle" Target="../diagrams/quickStyle34.xml"/></Relationships>
</file>

<file path=ppt/slides/_rels/slide39.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diagramLayout" Target="../diagrams/layout35.xml"/><Relationship Id="rId7" Type="http://schemas.openxmlformats.org/officeDocument/2006/relationships/image" Target="../media/image109.png"/><Relationship Id="rId12" Type="http://schemas.openxmlformats.org/officeDocument/2006/relationships/image" Target="../media/image114.jpeg"/><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11" Type="http://schemas.openxmlformats.org/officeDocument/2006/relationships/image" Target="../media/image113.gif"/><Relationship Id="rId5" Type="http://schemas.openxmlformats.org/officeDocument/2006/relationships/diagramColors" Target="../diagrams/colors35.xml"/><Relationship Id="rId10" Type="http://schemas.openxmlformats.org/officeDocument/2006/relationships/image" Target="../media/image112.png"/><Relationship Id="rId4" Type="http://schemas.openxmlformats.org/officeDocument/2006/relationships/diagramQuickStyle" Target="../diagrams/quickStyle35.xml"/><Relationship Id="rId9" Type="http://schemas.openxmlformats.org/officeDocument/2006/relationships/image" Target="../media/image1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endParaRPr lang="en-US" dirty="0"/>
          </a:p>
        </p:txBody>
      </p:sp>
      <p:sp>
        <p:nvSpPr>
          <p:cNvPr id="7" name="Subtitle 6"/>
          <p:cNvSpPr>
            <a:spLocks noGrp="1"/>
          </p:cNvSpPr>
          <p:nvPr>
            <p:ph type="subTitle" idx="1"/>
          </p:nvPr>
        </p:nvSpPr>
        <p:spPr/>
        <p:txBody>
          <a:bodyPr/>
          <a:lstStyle/>
          <a:p>
            <a:endParaRPr lang="en-US"/>
          </a:p>
        </p:txBody>
      </p:sp>
      <p:grpSp>
        <p:nvGrpSpPr>
          <p:cNvPr id="10" name="Group 9"/>
          <p:cNvGrpSpPr/>
          <p:nvPr/>
        </p:nvGrpSpPr>
        <p:grpSpPr>
          <a:xfrm>
            <a:off x="0" y="-88344"/>
            <a:ext cx="12192000" cy="6946344"/>
            <a:chOff x="0" y="-88344"/>
            <a:chExt cx="12192000" cy="6946344"/>
          </a:xfrm>
        </p:grpSpPr>
        <p:pic>
          <p:nvPicPr>
            <p:cNvPr id="8" name="Picture 7"/>
            <p:cNvPicPr>
              <a:picLocks noChangeAspect="1"/>
            </p:cNvPicPr>
            <p:nvPr/>
          </p:nvPicPr>
          <p:blipFill>
            <a:blip r:embed="rId2"/>
            <a:stretch>
              <a:fillRect/>
            </a:stretch>
          </p:blipFill>
          <p:spPr>
            <a:xfrm>
              <a:off x="0" y="-88344"/>
              <a:ext cx="12192000" cy="6946344"/>
            </a:xfrm>
            <a:prstGeom prst="rect">
              <a:avLst/>
            </a:prstGeom>
          </p:spPr>
        </p:pic>
        <p:pic>
          <p:nvPicPr>
            <p:cNvPr id="9" name="Picture 8"/>
            <p:cNvPicPr>
              <a:picLocks noChangeAspect="1"/>
            </p:cNvPicPr>
            <p:nvPr/>
          </p:nvPicPr>
          <p:blipFill>
            <a:blip r:embed="rId3"/>
            <a:stretch>
              <a:fillRect/>
            </a:stretch>
          </p:blipFill>
          <p:spPr>
            <a:xfrm>
              <a:off x="4396364" y="809288"/>
              <a:ext cx="4568527" cy="2665073"/>
            </a:xfrm>
            <a:prstGeom prst="rect">
              <a:avLst/>
            </a:prstGeom>
          </p:spPr>
        </p:pic>
      </p:grpSp>
      <p:sp>
        <p:nvSpPr>
          <p:cNvPr id="11" name="TextBox 10"/>
          <p:cNvSpPr txBox="1"/>
          <p:nvPr/>
        </p:nvSpPr>
        <p:spPr>
          <a:xfrm>
            <a:off x="2248282" y="1020869"/>
            <a:ext cx="6806152" cy="1976699"/>
          </a:xfrm>
          <a:prstGeom prst="rect">
            <a:avLst/>
          </a:prstGeom>
          <a:noFill/>
        </p:spPr>
        <p:txBody>
          <a:bodyPr wrap="square" rtlCol="0">
            <a:spAutoFit/>
          </a:bodyPr>
          <a:lstStyle/>
          <a:p>
            <a:pPr algn="ctr"/>
            <a:r>
              <a:rPr lang="en-CA" sz="6000" dirty="0">
                <a:solidFill>
                  <a:schemeClr val="bg1"/>
                </a:solidFill>
                <a:latin typeface="Book Antiqua" panose="02040602050305030304" pitchFamily="18" charset="0"/>
              </a:rPr>
              <a:t>WORKSHOP </a:t>
            </a:r>
          </a:p>
          <a:p>
            <a:pPr algn="ctr"/>
            <a:r>
              <a:rPr lang="en-CA" sz="6000" dirty="0">
                <a:solidFill>
                  <a:schemeClr val="bg1"/>
                </a:solidFill>
                <a:latin typeface="Book Antiqua" panose="02040602050305030304" pitchFamily="18" charset="0"/>
              </a:rPr>
              <a:t>ON</a:t>
            </a:r>
            <a:endParaRPr lang="en-US" sz="6000" dirty="0">
              <a:solidFill>
                <a:schemeClr val="bg1"/>
              </a:solidFill>
              <a:latin typeface="Book Antiqua" panose="02040602050305030304" pitchFamily="18" charset="0"/>
            </a:endParaRPr>
          </a:p>
        </p:txBody>
      </p:sp>
      <p:sp>
        <p:nvSpPr>
          <p:cNvPr id="12" name="TextBox 11"/>
          <p:cNvSpPr txBox="1"/>
          <p:nvPr/>
        </p:nvSpPr>
        <p:spPr>
          <a:xfrm>
            <a:off x="4468305" y="5934541"/>
            <a:ext cx="5495827" cy="646331"/>
          </a:xfrm>
          <a:prstGeom prst="rect">
            <a:avLst/>
          </a:prstGeom>
          <a:noFill/>
        </p:spPr>
        <p:txBody>
          <a:bodyPr wrap="square" rtlCol="0">
            <a:spAutoFit/>
          </a:bodyPr>
          <a:lstStyle/>
          <a:p>
            <a:r>
              <a:rPr lang="en-CA" sz="3600" dirty="0">
                <a:solidFill>
                  <a:schemeClr val="bg1"/>
                </a:solidFill>
              </a:rPr>
              <a:t>in Higher Education</a:t>
            </a:r>
            <a:endParaRPr lang="en-US" sz="3600" dirty="0">
              <a:solidFill>
                <a:schemeClr val="bg1"/>
              </a:solidFill>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8942" y="-123203"/>
            <a:ext cx="2095500" cy="2095500"/>
          </a:xfrm>
          <a:prstGeom prst="ellipse">
            <a:avLst/>
          </a:prstGeom>
          <a:ln>
            <a:noFill/>
          </a:ln>
          <a:effectLst>
            <a:softEdge rad="112500"/>
          </a:effectLst>
        </p:spPr>
      </p:pic>
      <p:sp>
        <p:nvSpPr>
          <p:cNvPr id="15" name="TextBox 14"/>
          <p:cNvSpPr txBox="1"/>
          <p:nvPr/>
        </p:nvSpPr>
        <p:spPr>
          <a:xfrm>
            <a:off x="7112000" y="2490443"/>
            <a:ext cx="4951449" cy="646331"/>
          </a:xfrm>
          <a:prstGeom prst="rect">
            <a:avLst/>
          </a:prstGeom>
          <a:noFill/>
        </p:spPr>
        <p:txBody>
          <a:bodyPr wrap="square" rtlCol="0">
            <a:spAutoFit/>
          </a:bodyPr>
          <a:lstStyle/>
          <a:p>
            <a:r>
              <a:rPr lang="en-CA" dirty="0">
                <a:solidFill>
                  <a:schemeClr val="bg1"/>
                </a:solidFill>
                <a:latin typeface="Book Antiqua" panose="02040602050305030304" pitchFamily="18" charset="0"/>
              </a:rPr>
              <a:t>Facilitated by Abdirahman </a:t>
            </a:r>
            <a:r>
              <a:rPr lang="en-CA" dirty="0" err="1">
                <a:solidFill>
                  <a:schemeClr val="bg1"/>
                </a:solidFill>
                <a:latin typeface="Book Antiqua" panose="02040602050305030304" pitchFamily="18" charset="0"/>
              </a:rPr>
              <a:t>Sheikhdon</a:t>
            </a:r>
            <a:r>
              <a:rPr lang="en-CA" dirty="0">
                <a:solidFill>
                  <a:schemeClr val="bg1"/>
                </a:solidFill>
                <a:latin typeface="Book Antiqua" panose="02040602050305030304" pitchFamily="18" charset="0"/>
              </a:rPr>
              <a:t>,   </a:t>
            </a:r>
            <a:r>
              <a:rPr lang="en-CA" dirty="0" err="1">
                <a:solidFill>
                  <a:schemeClr val="bg1"/>
                </a:solidFill>
                <a:latin typeface="Book Antiqua" panose="02040602050305030304" pitchFamily="18" charset="0"/>
              </a:rPr>
              <a:t>Abdirisak</a:t>
            </a:r>
            <a:r>
              <a:rPr lang="en-CA" dirty="0">
                <a:solidFill>
                  <a:schemeClr val="bg1"/>
                </a:solidFill>
                <a:latin typeface="Book Antiqua" panose="02040602050305030304" pitchFamily="18" charset="0"/>
              </a:rPr>
              <a:t> Mohamed Adan &amp; </a:t>
            </a:r>
            <a:r>
              <a:rPr lang="en-CA" dirty="0" err="1">
                <a:solidFill>
                  <a:schemeClr val="bg1"/>
                </a:solidFill>
                <a:latin typeface="Book Antiqua" panose="02040602050305030304" pitchFamily="18" charset="0"/>
              </a:rPr>
              <a:t>Abdirisak</a:t>
            </a:r>
            <a:r>
              <a:rPr lang="en-CA" dirty="0">
                <a:solidFill>
                  <a:schemeClr val="bg1"/>
                </a:solidFill>
                <a:latin typeface="Book Antiqua" panose="02040602050305030304" pitchFamily="18" charset="0"/>
              </a:rPr>
              <a:t> Hashi</a:t>
            </a:r>
            <a:endParaRPr lang="en-US" dirty="0">
              <a:solidFill>
                <a:schemeClr val="bg1"/>
              </a:solidFill>
              <a:latin typeface="Book Antiqua" panose="02040602050305030304" pitchFamily="18" charset="0"/>
            </a:endParaRP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390" y="445622"/>
            <a:ext cx="2095500" cy="2095500"/>
          </a:xfrm>
          <a:prstGeom prst="ellipse">
            <a:avLst/>
          </a:prstGeom>
          <a:ln>
            <a:noFill/>
          </a:ln>
          <a:effectLst>
            <a:softEdge rad="112500"/>
          </a:effectLst>
        </p:spPr>
      </p:pic>
      <p:sp>
        <p:nvSpPr>
          <p:cNvPr id="18" name="TextBox 17"/>
          <p:cNvSpPr txBox="1"/>
          <p:nvPr/>
        </p:nvSpPr>
        <p:spPr>
          <a:xfrm>
            <a:off x="9432413" y="6119271"/>
            <a:ext cx="2955469" cy="400110"/>
          </a:xfrm>
          <a:prstGeom prst="rect">
            <a:avLst/>
          </a:prstGeom>
          <a:noFill/>
        </p:spPr>
        <p:txBody>
          <a:bodyPr wrap="square" rtlCol="0">
            <a:spAutoFit/>
          </a:bodyPr>
          <a:lstStyle/>
          <a:p>
            <a:r>
              <a:rPr lang="en-CA" sz="2000" b="1" dirty="0">
                <a:solidFill>
                  <a:schemeClr val="bg1"/>
                </a:solidFill>
              </a:rPr>
              <a:t>4</a:t>
            </a:r>
            <a:r>
              <a:rPr lang="en-CA" sz="2000" b="1" baseline="30000" dirty="0">
                <a:solidFill>
                  <a:schemeClr val="bg1"/>
                </a:solidFill>
              </a:rPr>
              <a:t>th</a:t>
            </a:r>
            <a:r>
              <a:rPr lang="en-CA" sz="2000" b="1" dirty="0">
                <a:solidFill>
                  <a:schemeClr val="bg1"/>
                </a:solidFill>
              </a:rPr>
              <a:t> May 2023</a:t>
            </a:r>
            <a:endParaRPr lang="en-US" sz="2000" b="1" dirty="0">
              <a:solidFill>
                <a:schemeClr val="bg1"/>
              </a:solidFill>
            </a:endParaRPr>
          </a:p>
        </p:txBody>
      </p: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57415" y="5735123"/>
            <a:ext cx="1214952" cy="1214952"/>
          </a:xfrm>
          <a:prstGeom prst="ellipse">
            <a:avLst/>
          </a:prstGeom>
          <a:ln>
            <a:noFill/>
          </a:ln>
          <a:effectLst>
            <a:softEdge rad="112500"/>
          </a:effectLst>
        </p:spPr>
      </p:pic>
      <p:pic>
        <p:nvPicPr>
          <p:cNvPr id="3" name="Picture 2">
            <a:extLst>
              <a:ext uri="{FF2B5EF4-FFF2-40B4-BE49-F238E27FC236}">
                <a16:creationId xmlns:a16="http://schemas.microsoft.com/office/drawing/2014/main" id="{9EB4C171-DA02-9991-D1DD-78451FD30A84}"/>
              </a:ext>
            </a:extLst>
          </p:cNvPr>
          <p:cNvPicPr>
            <a:picLocks noChangeAspect="1"/>
          </p:cNvPicPr>
          <p:nvPr/>
        </p:nvPicPr>
        <p:blipFill>
          <a:blip r:embed="rId7"/>
          <a:stretch>
            <a:fillRect/>
          </a:stretch>
        </p:blipFill>
        <p:spPr>
          <a:xfrm>
            <a:off x="9533959" y="6184399"/>
            <a:ext cx="1739989" cy="254013"/>
          </a:xfrm>
          <a:prstGeom prst="rect">
            <a:avLst/>
          </a:prstGeom>
        </p:spPr>
      </p:pic>
      <p:pic>
        <p:nvPicPr>
          <p:cNvPr id="5" name="Picture 4">
            <a:extLst>
              <a:ext uri="{FF2B5EF4-FFF2-40B4-BE49-F238E27FC236}">
                <a16:creationId xmlns:a16="http://schemas.microsoft.com/office/drawing/2014/main" id="{05C4F5A5-B028-FF74-8D4E-9A9CF0E5647F}"/>
              </a:ext>
            </a:extLst>
          </p:cNvPr>
          <p:cNvPicPr>
            <a:picLocks noChangeAspect="1"/>
          </p:cNvPicPr>
          <p:nvPr/>
        </p:nvPicPr>
        <p:blipFill>
          <a:blip r:embed="rId7"/>
          <a:stretch>
            <a:fillRect/>
          </a:stretch>
        </p:blipFill>
        <p:spPr>
          <a:xfrm>
            <a:off x="567558" y="3301993"/>
            <a:ext cx="10344281" cy="2540473"/>
          </a:xfrm>
          <a:prstGeom prst="rect">
            <a:avLst/>
          </a:prstGeom>
        </p:spPr>
      </p:pic>
      <p:pic>
        <p:nvPicPr>
          <p:cNvPr id="17" name="Picture 16">
            <a:extLst>
              <a:ext uri="{FF2B5EF4-FFF2-40B4-BE49-F238E27FC236}">
                <a16:creationId xmlns:a16="http://schemas.microsoft.com/office/drawing/2014/main" id="{D50D0DE3-3E11-532C-5202-980C11EA1D20}"/>
              </a:ext>
            </a:extLst>
          </p:cNvPr>
          <p:cNvPicPr>
            <a:picLocks noChangeAspect="1"/>
          </p:cNvPicPr>
          <p:nvPr/>
        </p:nvPicPr>
        <p:blipFill>
          <a:blip r:embed="rId7"/>
          <a:stretch>
            <a:fillRect/>
          </a:stretch>
        </p:blipFill>
        <p:spPr>
          <a:xfrm>
            <a:off x="3141184" y="5921705"/>
            <a:ext cx="5020349" cy="597676"/>
          </a:xfrm>
          <a:prstGeom prst="rect">
            <a:avLst/>
          </a:prstGeom>
        </p:spPr>
      </p:pic>
      <p:sp>
        <p:nvSpPr>
          <p:cNvPr id="20" name="TextBox 19">
            <a:extLst>
              <a:ext uri="{FF2B5EF4-FFF2-40B4-BE49-F238E27FC236}">
                <a16:creationId xmlns:a16="http://schemas.microsoft.com/office/drawing/2014/main" id="{58308D29-6E7F-FFDD-9A58-0DB2C785F4A9}"/>
              </a:ext>
            </a:extLst>
          </p:cNvPr>
          <p:cNvSpPr txBox="1"/>
          <p:nvPr/>
        </p:nvSpPr>
        <p:spPr>
          <a:xfrm>
            <a:off x="1686560" y="3636964"/>
            <a:ext cx="9672320" cy="2308324"/>
          </a:xfrm>
          <a:prstGeom prst="rect">
            <a:avLst/>
          </a:prstGeom>
          <a:noFill/>
        </p:spPr>
        <p:txBody>
          <a:bodyPr wrap="square" rtlCol="0">
            <a:spAutoFit/>
          </a:bodyPr>
          <a:lstStyle/>
          <a:p>
            <a:pPr algn="ctr"/>
            <a:r>
              <a:rPr lang="en-US" sz="4800" dirty="0">
                <a:solidFill>
                  <a:schemeClr val="bg1"/>
                </a:solidFill>
                <a:latin typeface="Book Antiqua" panose="02040602050305030304" pitchFamily="18" charset="0"/>
              </a:rPr>
              <a:t>INNOVATIVE TEACHING AND LEARNING IN HIGHER EDUCATION</a:t>
            </a:r>
          </a:p>
        </p:txBody>
      </p:sp>
      <p:sp>
        <p:nvSpPr>
          <p:cNvPr id="21" name="TextBox 20">
            <a:extLst>
              <a:ext uri="{FF2B5EF4-FFF2-40B4-BE49-F238E27FC236}">
                <a16:creationId xmlns:a16="http://schemas.microsoft.com/office/drawing/2014/main" id="{032A68FA-FB86-8728-3227-AE44E5A9BFE8}"/>
              </a:ext>
            </a:extLst>
          </p:cNvPr>
          <p:cNvSpPr txBox="1"/>
          <p:nvPr/>
        </p:nvSpPr>
        <p:spPr>
          <a:xfrm>
            <a:off x="240327" y="5657608"/>
            <a:ext cx="4455126" cy="1138773"/>
          </a:xfrm>
          <a:prstGeom prst="rect">
            <a:avLst/>
          </a:prstGeom>
          <a:noFill/>
        </p:spPr>
        <p:txBody>
          <a:bodyPr wrap="square" rtlCol="0">
            <a:spAutoFit/>
          </a:bodyPr>
          <a:lstStyle/>
          <a:p>
            <a:r>
              <a:rPr lang="en-US" sz="2000" dirty="0">
                <a:solidFill>
                  <a:schemeClr val="bg1"/>
                </a:solidFill>
                <a:latin typeface="Book Antiqua" panose="02040602050305030304" pitchFamily="18" charset="0"/>
              </a:rPr>
              <a:t>Organized by </a:t>
            </a:r>
            <a:r>
              <a:rPr lang="en-US" sz="2800" b="1" dirty="0" err="1">
                <a:solidFill>
                  <a:schemeClr val="bg1"/>
                </a:solidFill>
                <a:latin typeface="Book Antiqua" panose="02040602050305030304" pitchFamily="18" charset="0"/>
              </a:rPr>
              <a:t>SomaliREN</a:t>
            </a:r>
            <a:r>
              <a:rPr lang="en-US" sz="2000" dirty="0">
                <a:solidFill>
                  <a:schemeClr val="bg1"/>
                </a:solidFill>
                <a:latin typeface="Book Antiqua" panose="02040602050305030304" pitchFamily="18" charset="0"/>
              </a:rPr>
              <a:t>,</a:t>
            </a:r>
          </a:p>
          <a:p>
            <a:r>
              <a:rPr lang="en-US" sz="2000" dirty="0">
                <a:solidFill>
                  <a:schemeClr val="bg1"/>
                </a:solidFill>
                <a:latin typeface="Book Antiqua" panose="02040602050305030304" pitchFamily="18" charset="0"/>
              </a:rPr>
              <a:t>Hotel </a:t>
            </a:r>
            <a:r>
              <a:rPr lang="en-US" sz="2000" dirty="0" err="1">
                <a:solidFill>
                  <a:schemeClr val="bg1"/>
                </a:solidFill>
                <a:latin typeface="Book Antiqua" panose="02040602050305030304" pitchFamily="18" charset="0"/>
              </a:rPr>
              <a:t>Jawhara</a:t>
            </a:r>
            <a:r>
              <a:rPr lang="en-US" sz="2000" dirty="0">
                <a:solidFill>
                  <a:schemeClr val="bg1"/>
                </a:solidFill>
                <a:latin typeface="Book Antiqua" panose="02040602050305030304" pitchFamily="18" charset="0"/>
              </a:rPr>
              <a:t>, Mogadishu, Somalia</a:t>
            </a:r>
          </a:p>
          <a:p>
            <a:r>
              <a:rPr lang="en-US" sz="2000" dirty="0">
                <a:solidFill>
                  <a:schemeClr val="bg1"/>
                </a:solidFill>
                <a:latin typeface="Book Antiqua" panose="02040602050305030304" pitchFamily="18" charset="0"/>
              </a:rPr>
              <a:t>29</a:t>
            </a:r>
            <a:r>
              <a:rPr lang="en-US" sz="2000" baseline="30000" dirty="0">
                <a:solidFill>
                  <a:schemeClr val="bg1"/>
                </a:solidFill>
                <a:latin typeface="Book Antiqua" panose="02040602050305030304" pitchFamily="18" charset="0"/>
              </a:rPr>
              <a:t>th</a:t>
            </a:r>
            <a:r>
              <a:rPr lang="en-US" sz="2000" dirty="0">
                <a:solidFill>
                  <a:schemeClr val="bg1"/>
                </a:solidFill>
                <a:latin typeface="Book Antiqua" panose="02040602050305030304" pitchFamily="18" charset="0"/>
              </a:rPr>
              <a:t> to 30</a:t>
            </a:r>
            <a:r>
              <a:rPr lang="en-US" sz="2000" baseline="30000" dirty="0">
                <a:solidFill>
                  <a:schemeClr val="bg1"/>
                </a:solidFill>
                <a:latin typeface="Book Antiqua" panose="02040602050305030304" pitchFamily="18" charset="0"/>
              </a:rPr>
              <a:t>th</a:t>
            </a:r>
            <a:r>
              <a:rPr lang="en-US" sz="2000" dirty="0">
                <a:solidFill>
                  <a:schemeClr val="bg1"/>
                </a:solidFill>
                <a:latin typeface="Book Antiqua" panose="02040602050305030304" pitchFamily="18" charset="0"/>
              </a:rPr>
              <a:t> June 2024</a:t>
            </a:r>
          </a:p>
        </p:txBody>
      </p:sp>
      <p:pic>
        <p:nvPicPr>
          <p:cNvPr id="25" name="Picture 24">
            <a:extLst>
              <a:ext uri="{FF2B5EF4-FFF2-40B4-BE49-F238E27FC236}">
                <a16:creationId xmlns:a16="http://schemas.microsoft.com/office/drawing/2014/main" id="{5087CB16-BB82-F6F0-55C2-34A57286AC14}"/>
              </a:ext>
            </a:extLst>
          </p:cNvPr>
          <p:cNvPicPr>
            <a:picLocks noChangeAspect="1"/>
          </p:cNvPicPr>
          <p:nvPr/>
        </p:nvPicPr>
        <p:blipFill>
          <a:blip r:embed="rId8"/>
          <a:stretch>
            <a:fillRect/>
          </a:stretch>
        </p:blipFill>
        <p:spPr>
          <a:xfrm>
            <a:off x="371676" y="4304156"/>
            <a:ext cx="2616334" cy="1549480"/>
          </a:xfrm>
          <a:prstGeom prst="ellipse">
            <a:avLst/>
          </a:prstGeom>
          <a:ln>
            <a:noFill/>
          </a:ln>
          <a:effectLst>
            <a:softEdge rad="112500"/>
          </a:effectLst>
        </p:spPr>
      </p:pic>
    </p:spTree>
    <p:extLst>
      <p:ext uri="{BB962C8B-B14F-4D97-AF65-F5344CB8AC3E}">
        <p14:creationId xmlns:p14="http://schemas.microsoft.com/office/powerpoint/2010/main" val="3347832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Content Placeholder 15"/>
          <p:cNvPicPr>
            <a:picLocks noGrp="1" noChangeAspect="1"/>
          </p:cNvPicPr>
          <p:nvPr>
            <p:ph sz="half" idx="2"/>
          </p:nvPr>
        </p:nvPicPr>
        <p:blipFill>
          <a:blip r:embed="rId7" cstate="print">
            <a:extLst>
              <a:ext uri="{28A0092B-C50C-407E-A947-70E740481C1C}">
                <a14:useLocalDpi xmlns:a14="http://schemas.microsoft.com/office/drawing/2010/main" val="0"/>
              </a:ext>
            </a:extLst>
          </a:blip>
          <a:stretch>
            <a:fillRect/>
          </a:stretch>
        </p:blipFill>
        <p:spPr>
          <a:xfrm>
            <a:off x="7459173" y="355500"/>
            <a:ext cx="1377143" cy="12370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Rectangular Callout 10"/>
          <p:cNvSpPr/>
          <p:nvPr/>
        </p:nvSpPr>
        <p:spPr>
          <a:xfrm>
            <a:off x="942110" y="1763812"/>
            <a:ext cx="5732067" cy="2827043"/>
          </a:xfrm>
          <a:prstGeom prst="wedgeRectCallout">
            <a:avLst>
              <a:gd name="adj1" fmla="val -26007"/>
              <a:gd name="adj2" fmla="val -62035"/>
            </a:avLst>
          </a:prstGeom>
        </p:spPr>
        <p:style>
          <a:lnRef idx="1">
            <a:schemeClr val="dk1"/>
          </a:lnRef>
          <a:fillRef idx="3">
            <a:schemeClr val="dk1"/>
          </a:fillRef>
          <a:effectRef idx="2">
            <a:schemeClr val="dk1"/>
          </a:effectRef>
          <a:fontRef idx="minor">
            <a:schemeClr val="lt1"/>
          </a:fontRef>
        </p:style>
        <p:txBody>
          <a:bodyPr rtlCol="0" anchor="ctr"/>
          <a:lstStyle/>
          <a:p>
            <a:pPr algn="just"/>
            <a:r>
              <a:rPr lang="en-US" sz="2000" dirty="0">
                <a:latin typeface="Book Antiqua" panose="02040602050305030304" pitchFamily="18" charset="0"/>
              </a:rPr>
              <a:t>HEIs are expected to educate larger numbers of students, creating new opportunities for graduates, research, and innovation. It is, therefore, necessary to skill up the capacity of teaching staff to realize the goal of higher education.</a:t>
            </a:r>
          </a:p>
          <a:p>
            <a:endParaRPr lang="en-US" dirty="0"/>
          </a:p>
          <a:p>
            <a:endParaRPr lang="en-US" dirty="0"/>
          </a:p>
        </p:txBody>
      </p:sp>
      <p:sp>
        <p:nvSpPr>
          <p:cNvPr id="12" name="Rectangular Callout 11"/>
          <p:cNvSpPr/>
          <p:nvPr/>
        </p:nvSpPr>
        <p:spPr>
          <a:xfrm>
            <a:off x="6674177" y="1722193"/>
            <a:ext cx="4770552" cy="2836666"/>
          </a:xfrm>
          <a:prstGeom prst="wedgeRectCallout">
            <a:avLst>
              <a:gd name="adj1" fmla="val -27293"/>
              <a:gd name="adj2" fmla="val -63486"/>
            </a:avLst>
          </a:prstGeom>
        </p:spPr>
        <p:style>
          <a:lnRef idx="0">
            <a:schemeClr val="accent5"/>
          </a:lnRef>
          <a:fillRef idx="3">
            <a:schemeClr val="accent5"/>
          </a:fillRef>
          <a:effectRef idx="3">
            <a:schemeClr val="accent5"/>
          </a:effectRef>
          <a:fontRef idx="minor">
            <a:schemeClr val="lt1"/>
          </a:fontRef>
        </p:style>
        <p:txBody>
          <a:bodyPr rtlCol="0" anchor="ctr"/>
          <a:lstStyle/>
          <a:p>
            <a:pPr algn="just"/>
            <a:r>
              <a:rPr lang="en-US" sz="2000" dirty="0">
                <a:latin typeface="Book Antiqua" panose="02040602050305030304" pitchFamily="18" charset="0"/>
              </a:rPr>
              <a:t>The main objective is to utilize innovative teaching-learning approaches to address the needs of learners in practical ways. </a:t>
            </a:r>
          </a:p>
        </p:txBody>
      </p:sp>
      <p:sp>
        <p:nvSpPr>
          <p:cNvPr id="15" name="AutoShape 2" descr="Image result for Mission icon"/>
          <p:cNvSpPr>
            <a:spLocks noChangeAspect="1" noChangeArrowheads="1"/>
          </p:cNvSpPr>
          <p:nvPr/>
        </p:nvSpPr>
        <p:spPr bwMode="auto">
          <a:xfrm>
            <a:off x="2341418" y="-217864"/>
            <a:ext cx="3100532" cy="19720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7893" y="906269"/>
            <a:ext cx="1631743" cy="10858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86796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ircle(in)">
                                      <p:cBhvr>
                                        <p:cTn id="1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707033842"/>
              </p:ext>
            </p:extLst>
          </p:nvPr>
        </p:nvGraphicFramePr>
        <p:xfrm>
          <a:off x="845167" y="862149"/>
          <a:ext cx="9966960" cy="1108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quarter" idx="4294967295"/>
          </p:nvPr>
        </p:nvSpPr>
        <p:spPr/>
        <p:txBody>
          <a:bodyPr/>
          <a:lstStyle/>
          <a:p>
            <a:r>
              <a:rPr lang="en-US" dirty="0">
                <a:latin typeface="Book Antiqua" panose="02040602050305030304" pitchFamily="18" charset="0"/>
              </a:rPr>
              <a:t>Name,</a:t>
            </a:r>
          </a:p>
          <a:p>
            <a:r>
              <a:rPr lang="en-US" dirty="0">
                <a:latin typeface="Book Antiqua" panose="02040602050305030304" pitchFamily="18" charset="0"/>
              </a:rPr>
              <a:t>Qualification,</a:t>
            </a:r>
          </a:p>
          <a:p>
            <a:r>
              <a:rPr lang="en-US" dirty="0">
                <a:latin typeface="Book Antiqua" panose="02040602050305030304" pitchFamily="18" charset="0"/>
              </a:rPr>
              <a:t>Position, and</a:t>
            </a:r>
          </a:p>
          <a:p>
            <a:r>
              <a:rPr lang="en-US" dirty="0">
                <a:latin typeface="Book Antiqua" panose="02040602050305030304" pitchFamily="18" charset="0"/>
              </a:rPr>
              <a:t>Institution</a:t>
            </a:r>
          </a:p>
        </p:txBody>
      </p:sp>
      <p:pic>
        <p:nvPicPr>
          <p:cNvPr id="4" name="Picture 2" descr="C:\Users\PC\Documents\emergency_Education\intro.jpg"/>
          <p:cNvPicPr>
            <a:picLocks noChangeAspect="1" noChangeArrowheads="1"/>
          </p:cNvPicPr>
          <p:nvPr/>
        </p:nvPicPr>
        <p:blipFill>
          <a:blip r:embed="rId7"/>
          <a:srcRect/>
          <a:stretch>
            <a:fillRect/>
          </a:stretch>
        </p:blipFill>
        <p:spPr>
          <a:xfrm>
            <a:off x="3751698" y="2821577"/>
            <a:ext cx="3476417" cy="3497974"/>
          </a:xfrm>
          <a:prstGeom prst="rect">
            <a:avLst/>
          </a:prstGeom>
        </p:spPr>
      </p:pic>
    </p:spTree>
    <p:extLst>
      <p:ext uri="{BB962C8B-B14F-4D97-AF65-F5344CB8AC3E}">
        <p14:creationId xmlns:p14="http://schemas.microsoft.com/office/powerpoint/2010/main" val="1094419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337510540"/>
              </p:ext>
            </p:extLst>
          </p:nvPr>
        </p:nvGraphicFramePr>
        <p:xfrm>
          <a:off x="1981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p:cNvPicPr>
            <a:picLocks noChangeAspect="1"/>
          </p:cNvPicPr>
          <p:nvPr/>
        </p:nvPicPr>
        <p:blipFill>
          <a:blip r:embed="rId7"/>
          <a:stretch>
            <a:fillRect/>
          </a:stretch>
        </p:blipFill>
        <p:spPr>
          <a:xfrm>
            <a:off x="1377749" y="1417638"/>
            <a:ext cx="8666865" cy="5009539"/>
          </a:xfrm>
          <a:prstGeom prst="rect">
            <a:avLst/>
          </a:prstGeom>
        </p:spPr>
      </p:pic>
    </p:spTree>
    <p:extLst>
      <p:ext uri="{BB962C8B-B14F-4D97-AF65-F5344CB8AC3E}">
        <p14:creationId xmlns:p14="http://schemas.microsoft.com/office/powerpoint/2010/main" val="3858583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522279034"/>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1066800" y="1690687"/>
            <a:ext cx="10515600" cy="4802187"/>
          </a:xfrm>
        </p:spPr>
        <p:txBody>
          <a:bodyPr>
            <a:normAutofit fontScale="85000" lnSpcReduction="20000"/>
          </a:bodyPr>
          <a:lstStyle/>
          <a:p>
            <a:r>
              <a:rPr lang="en-US" b="0" i="0" dirty="0">
                <a:solidFill>
                  <a:srgbClr val="4D5156"/>
                </a:solidFill>
                <a:effectLst/>
                <a:highlight>
                  <a:srgbClr val="FFFFFF"/>
                </a:highlight>
                <a:latin typeface="Google Sans"/>
              </a:rPr>
              <a:t> </a:t>
            </a:r>
          </a:p>
          <a:p>
            <a:endParaRPr lang="en-US" dirty="0">
              <a:solidFill>
                <a:srgbClr val="4D5156"/>
              </a:solidFill>
              <a:highlight>
                <a:srgbClr val="FFFFFF"/>
              </a:highlight>
              <a:latin typeface="Google Sans"/>
            </a:endParaRPr>
          </a:p>
          <a:p>
            <a:endParaRPr lang="en-US" b="0" i="0" dirty="0">
              <a:solidFill>
                <a:srgbClr val="4D5156"/>
              </a:solidFill>
              <a:effectLst/>
              <a:highlight>
                <a:srgbClr val="FFFFFF"/>
              </a:highlight>
              <a:latin typeface="Google Sans"/>
            </a:endParaRPr>
          </a:p>
          <a:p>
            <a:endParaRPr lang="en-US" dirty="0">
              <a:solidFill>
                <a:srgbClr val="4D5156"/>
              </a:solidFill>
              <a:highlight>
                <a:srgbClr val="FFFFFF"/>
              </a:highlight>
              <a:latin typeface="Google Sans"/>
            </a:endParaRPr>
          </a:p>
          <a:p>
            <a:endParaRPr lang="en-US" b="0" i="0" dirty="0">
              <a:solidFill>
                <a:srgbClr val="4D5156"/>
              </a:solidFill>
              <a:effectLst/>
              <a:highlight>
                <a:srgbClr val="FFFFFF"/>
              </a:highlight>
              <a:latin typeface="Google Sans"/>
            </a:endParaRPr>
          </a:p>
          <a:p>
            <a:endParaRPr lang="en-US" dirty="0">
              <a:solidFill>
                <a:srgbClr val="4D5156"/>
              </a:solidFill>
              <a:highlight>
                <a:srgbClr val="FFFFFF"/>
              </a:highlight>
              <a:latin typeface="Google Sans"/>
            </a:endParaRPr>
          </a:p>
          <a:p>
            <a:endParaRPr lang="en-US" b="0" i="0" dirty="0">
              <a:solidFill>
                <a:srgbClr val="4D5156"/>
              </a:solidFill>
              <a:effectLst/>
              <a:highlight>
                <a:srgbClr val="FFFFFF"/>
              </a:highlight>
              <a:latin typeface="Google Sans"/>
            </a:endParaRPr>
          </a:p>
          <a:p>
            <a:endParaRPr lang="en-US" dirty="0">
              <a:solidFill>
                <a:srgbClr val="4D5156"/>
              </a:solidFill>
              <a:highlight>
                <a:srgbClr val="FFFFFF"/>
              </a:highlight>
              <a:latin typeface="Google Sans"/>
            </a:endParaRPr>
          </a:p>
          <a:p>
            <a:endParaRPr lang="en-US" b="0" i="0" dirty="0">
              <a:solidFill>
                <a:srgbClr val="040C28"/>
              </a:solidFill>
              <a:effectLst/>
              <a:highlight>
                <a:srgbClr val="D3E3FD"/>
              </a:highlight>
              <a:latin typeface="Google Sans"/>
            </a:endParaRPr>
          </a:p>
          <a:p>
            <a:endParaRPr lang="en-US" b="0" i="0" dirty="0">
              <a:solidFill>
                <a:srgbClr val="040C28"/>
              </a:solidFill>
              <a:effectLst/>
              <a:highlight>
                <a:srgbClr val="D3E3FD"/>
              </a:highlight>
              <a:latin typeface="Google Sans"/>
            </a:endParaRPr>
          </a:p>
          <a:p>
            <a:endParaRPr lang="en-US" b="0" i="0" dirty="0">
              <a:solidFill>
                <a:srgbClr val="040C28"/>
              </a:solidFill>
              <a:effectLst/>
              <a:highlight>
                <a:srgbClr val="D3E3FD"/>
              </a:highlight>
              <a:latin typeface="Google Sans"/>
            </a:endParaRPr>
          </a:p>
          <a:p>
            <a:r>
              <a:rPr lang="en-US" dirty="0">
                <a:solidFill>
                  <a:srgbClr val="040C28"/>
                </a:solidFill>
                <a:highlight>
                  <a:srgbClr val="D3E3FD"/>
                </a:highlight>
                <a:latin typeface="Book Antiqua" panose="02040602050305030304" pitchFamily="18" charset="0"/>
              </a:rPr>
              <a:t>E</a:t>
            </a:r>
            <a:r>
              <a:rPr lang="en-US" b="0" i="0" dirty="0">
                <a:solidFill>
                  <a:srgbClr val="040C28"/>
                </a:solidFill>
                <a:effectLst/>
                <a:highlight>
                  <a:srgbClr val="D3E3FD"/>
                </a:highlight>
                <a:latin typeface="Book Antiqua" panose="02040602050305030304" pitchFamily="18" charset="0"/>
              </a:rPr>
              <a:t>nhancing communication between the facilitator and the participants</a:t>
            </a:r>
            <a:endParaRPr lang="en-US" dirty="0">
              <a:latin typeface="Book Antiqua" panose="02040602050305030304" pitchFamily="18" charset="0"/>
            </a:endParaRPr>
          </a:p>
        </p:txBody>
      </p:sp>
      <p:pic>
        <p:nvPicPr>
          <p:cNvPr id="5" name="Picture 4"/>
          <p:cNvPicPr>
            <a:picLocks noChangeAspect="1"/>
          </p:cNvPicPr>
          <p:nvPr/>
        </p:nvPicPr>
        <p:blipFill>
          <a:blip r:embed="rId7"/>
          <a:stretch>
            <a:fillRect/>
          </a:stretch>
        </p:blipFill>
        <p:spPr>
          <a:xfrm>
            <a:off x="2224569" y="1452078"/>
            <a:ext cx="6264564" cy="4168783"/>
          </a:xfrm>
          <a:prstGeom prst="rect">
            <a:avLst/>
          </a:prstGeom>
        </p:spPr>
      </p:pic>
    </p:spTree>
    <p:extLst>
      <p:ext uri="{BB962C8B-B14F-4D97-AF65-F5344CB8AC3E}">
        <p14:creationId xmlns:p14="http://schemas.microsoft.com/office/powerpoint/2010/main" val="322004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animEffect transition="in" filter="barn(inVertical)">
                                      <p:cBhvr>
                                        <p:cTn id="1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DA682-E71B-7322-8036-C6B753C554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EBEBF4-936D-5E12-0DF5-311702866AA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D823C77-0AEF-3230-78BF-3AE3417AF70B}"/>
              </a:ext>
            </a:extLst>
          </p:cNvPr>
          <p:cNvPicPr>
            <a:picLocks noChangeAspect="1"/>
          </p:cNvPicPr>
          <p:nvPr/>
        </p:nvPicPr>
        <p:blipFill>
          <a:blip r:embed="rId2"/>
          <a:stretch>
            <a:fillRect/>
          </a:stretch>
        </p:blipFill>
        <p:spPr>
          <a:xfrm>
            <a:off x="3430310" y="307873"/>
            <a:ext cx="5693369" cy="5869090"/>
          </a:xfrm>
          <a:prstGeom prst="rect">
            <a:avLst/>
          </a:prstGeom>
        </p:spPr>
      </p:pic>
    </p:spTree>
    <p:extLst>
      <p:ext uri="{BB962C8B-B14F-4D97-AF65-F5344CB8AC3E}">
        <p14:creationId xmlns:p14="http://schemas.microsoft.com/office/powerpoint/2010/main" val="280406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4080125516"/>
              </p:ext>
            </p:extLst>
          </p:nvPr>
        </p:nvGraphicFramePr>
        <p:xfrm>
          <a:off x="1415562" y="1354015"/>
          <a:ext cx="8941776" cy="1749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2F606E6D-5DCA-6EBD-11DB-58441AEEEF51}"/>
              </a:ext>
            </a:extLst>
          </p:cNvPr>
          <p:cNvPicPr>
            <a:picLocks noChangeAspect="1"/>
          </p:cNvPicPr>
          <p:nvPr/>
        </p:nvPicPr>
        <p:blipFill>
          <a:blip r:embed="rId7"/>
          <a:stretch>
            <a:fillRect/>
          </a:stretch>
        </p:blipFill>
        <p:spPr>
          <a:xfrm>
            <a:off x="1140410" y="1170656"/>
            <a:ext cx="3563669" cy="5167320"/>
          </a:xfrm>
          <a:prstGeom prst="rect">
            <a:avLst/>
          </a:prstGeom>
        </p:spPr>
      </p:pic>
    </p:spTree>
    <p:extLst>
      <p:ext uri="{BB962C8B-B14F-4D97-AF65-F5344CB8AC3E}">
        <p14:creationId xmlns:p14="http://schemas.microsoft.com/office/powerpoint/2010/main" val="151898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2C20C0-5FAB-447D-5009-15181A17CDA9}"/>
              </a:ext>
            </a:extLst>
          </p:cNvPr>
          <p:cNvPicPr>
            <a:picLocks noChangeAspect="1"/>
          </p:cNvPicPr>
          <p:nvPr/>
        </p:nvPicPr>
        <p:blipFill rotWithShape="1">
          <a:blip r:embed="rId2">
            <a:extLst>
              <a:ext uri="{28A0092B-C50C-407E-A947-70E740481C1C}">
                <a14:useLocalDpi xmlns:a14="http://schemas.microsoft.com/office/drawing/2010/main" val="0"/>
              </a:ext>
            </a:extLst>
          </a:blip>
          <a:srcRect t="27907" b="26667"/>
          <a:stretch/>
        </p:blipFill>
        <p:spPr>
          <a:xfrm>
            <a:off x="2456120" y="527141"/>
            <a:ext cx="5793133" cy="5650375"/>
          </a:xfrm>
          <a:prstGeom prst="rect">
            <a:avLst/>
          </a:prstGeom>
        </p:spPr>
      </p:pic>
      <p:pic>
        <p:nvPicPr>
          <p:cNvPr id="4" name="Picture 3">
            <a:extLst>
              <a:ext uri="{FF2B5EF4-FFF2-40B4-BE49-F238E27FC236}">
                <a16:creationId xmlns:a16="http://schemas.microsoft.com/office/drawing/2014/main" id="{EBFCF767-45A3-0F68-2D28-644110CA3404}"/>
              </a:ext>
            </a:extLst>
          </p:cNvPr>
          <p:cNvPicPr>
            <a:picLocks noChangeAspect="1"/>
          </p:cNvPicPr>
          <p:nvPr/>
        </p:nvPicPr>
        <p:blipFill rotWithShape="1">
          <a:blip r:embed="rId3"/>
          <a:srcRect t="21086" b="72785"/>
          <a:stretch/>
        </p:blipFill>
        <p:spPr>
          <a:xfrm>
            <a:off x="2213229" y="80573"/>
            <a:ext cx="6787360" cy="893136"/>
          </a:xfrm>
          <a:prstGeom prst="rect">
            <a:avLst/>
          </a:prstGeom>
        </p:spPr>
      </p:pic>
      <p:sp>
        <p:nvSpPr>
          <p:cNvPr id="2" name="Footer Placeholder 1">
            <a:extLst>
              <a:ext uri="{FF2B5EF4-FFF2-40B4-BE49-F238E27FC236}">
                <a16:creationId xmlns:a16="http://schemas.microsoft.com/office/drawing/2014/main" id="{FB2D4D90-1DAE-6035-67BC-5772977622DD}"/>
              </a:ext>
            </a:extLst>
          </p:cNvPr>
          <p:cNvSpPr>
            <a:spLocks noGrp="1"/>
          </p:cNvSpPr>
          <p:nvPr>
            <p:ph type="ftr" sz="quarter" idx="11"/>
          </p:nvPr>
        </p:nvSpPr>
        <p:spPr/>
        <p:txBody>
          <a:bodyPr/>
          <a:lstStyle/>
          <a:p>
            <a:r>
              <a:rPr lang="en-US"/>
              <a:t>@sheikhdon</a:t>
            </a:r>
          </a:p>
        </p:txBody>
      </p:sp>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8CFA2B9E-1CC0-FC6F-2919-5D9DF83A13F9}"/>
                  </a:ext>
                </a:extLst>
              </p14:cNvPr>
              <p14:cNvContentPartPr/>
              <p14:nvPr/>
            </p14:nvContentPartPr>
            <p14:xfrm>
              <a:off x="6563280" y="274280"/>
              <a:ext cx="2184840" cy="10800"/>
            </p14:xfrm>
          </p:contentPart>
        </mc:Choice>
        <mc:Fallback xmlns="">
          <p:pic>
            <p:nvPicPr>
              <p:cNvPr id="6" name="Ink 5">
                <a:extLst>
                  <a:ext uri="{FF2B5EF4-FFF2-40B4-BE49-F238E27FC236}">
                    <a16:creationId xmlns:a16="http://schemas.microsoft.com/office/drawing/2014/main" id="{8CFA2B9E-1CC0-FC6F-2919-5D9DF83A13F9}"/>
                  </a:ext>
                </a:extLst>
              </p:cNvPr>
              <p:cNvPicPr/>
              <p:nvPr/>
            </p:nvPicPr>
            <p:blipFill>
              <a:blip r:embed="rId5"/>
              <a:stretch>
                <a:fillRect/>
              </a:stretch>
            </p:blipFill>
            <p:spPr>
              <a:xfrm>
                <a:off x="6491280" y="130280"/>
                <a:ext cx="232848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CD4D0E56-F881-3A22-91B9-39856A154AC8}"/>
                  </a:ext>
                </a:extLst>
              </p14:cNvPr>
              <p14:cNvContentPartPr/>
              <p14:nvPr/>
            </p14:nvContentPartPr>
            <p14:xfrm>
              <a:off x="2458560" y="602600"/>
              <a:ext cx="3250440" cy="78120"/>
            </p14:xfrm>
          </p:contentPart>
        </mc:Choice>
        <mc:Fallback xmlns="">
          <p:pic>
            <p:nvPicPr>
              <p:cNvPr id="7" name="Ink 6">
                <a:extLst>
                  <a:ext uri="{FF2B5EF4-FFF2-40B4-BE49-F238E27FC236}">
                    <a16:creationId xmlns:a16="http://schemas.microsoft.com/office/drawing/2014/main" id="{CD4D0E56-F881-3A22-91B9-39856A154AC8}"/>
                  </a:ext>
                </a:extLst>
              </p:cNvPr>
              <p:cNvPicPr/>
              <p:nvPr/>
            </p:nvPicPr>
            <p:blipFill>
              <a:blip r:embed="rId7"/>
              <a:stretch>
                <a:fillRect/>
              </a:stretch>
            </p:blipFill>
            <p:spPr>
              <a:xfrm>
                <a:off x="2386560" y="458600"/>
                <a:ext cx="3394080" cy="365760"/>
              </a:xfrm>
              <a:prstGeom prst="rect">
                <a:avLst/>
              </a:prstGeom>
            </p:spPr>
          </p:pic>
        </mc:Fallback>
      </mc:AlternateContent>
    </p:spTree>
    <p:extLst>
      <p:ext uri="{BB962C8B-B14F-4D97-AF65-F5344CB8AC3E}">
        <p14:creationId xmlns:p14="http://schemas.microsoft.com/office/powerpoint/2010/main" val="151092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803C3-A92B-BE97-8432-706A2F0E7B08}"/>
              </a:ext>
            </a:extLst>
          </p:cNvPr>
          <p:cNvSpPr>
            <a:spLocks noGrp="1"/>
          </p:cNvSpPr>
          <p:nvPr>
            <p:ph type="title"/>
          </p:nvPr>
        </p:nvSpPr>
        <p:spPr/>
        <p:txBody>
          <a:bodyPr/>
          <a:lstStyle/>
          <a:p>
            <a:endParaRPr lang="en-US" dirty="0"/>
          </a:p>
        </p:txBody>
      </p:sp>
      <p:graphicFrame>
        <p:nvGraphicFramePr>
          <p:cNvPr id="4" name="Content Placeholder 3">
            <a:extLst>
              <a:ext uri="{FF2B5EF4-FFF2-40B4-BE49-F238E27FC236}">
                <a16:creationId xmlns:a16="http://schemas.microsoft.com/office/drawing/2014/main" id="{F132A958-3476-CCA0-89C1-3D10E47841BA}"/>
              </a:ext>
            </a:extLst>
          </p:cNvPr>
          <p:cNvGraphicFramePr>
            <a:graphicFrameLocks noGrp="1"/>
          </p:cNvGraphicFramePr>
          <p:nvPr>
            <p:ph idx="1"/>
            <p:extLst>
              <p:ext uri="{D42A27DB-BD31-4B8C-83A1-F6EECF244321}">
                <p14:modId xmlns:p14="http://schemas.microsoft.com/office/powerpoint/2010/main" val="1903416235"/>
              </p:ext>
            </p:extLst>
          </p:nvPr>
        </p:nvGraphicFramePr>
        <p:xfrm>
          <a:off x="330200" y="169068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6848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774240" y="0"/>
            <a:ext cx="9913018" cy="3193576"/>
            <a:chOff x="1228298" y="1278564"/>
            <a:chExt cx="9913018" cy="3193576"/>
          </a:xfrm>
        </p:grpSpPr>
        <p:sp>
          <p:nvSpPr>
            <p:cNvPr id="13" name="Parallelogram 12"/>
            <p:cNvSpPr/>
            <p:nvPr/>
          </p:nvSpPr>
          <p:spPr>
            <a:xfrm>
              <a:off x="3148871" y="3609956"/>
              <a:ext cx="6757988" cy="237397"/>
            </a:xfrm>
            <a:prstGeom prst="parallelogram">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Parallelogram 13"/>
            <p:cNvSpPr/>
            <p:nvPr/>
          </p:nvSpPr>
          <p:spPr>
            <a:xfrm>
              <a:off x="2825086" y="3839708"/>
              <a:ext cx="6757988" cy="164413"/>
            </a:xfrm>
            <a:prstGeom prst="parallelogram">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Parallelogram 2"/>
            <p:cNvSpPr/>
            <p:nvPr/>
          </p:nvSpPr>
          <p:spPr>
            <a:xfrm>
              <a:off x="3736501" y="1862076"/>
              <a:ext cx="7404815" cy="1868827"/>
            </a:xfrm>
            <a:prstGeom prst="parallelogram">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Oval 1"/>
            <p:cNvSpPr/>
            <p:nvPr/>
          </p:nvSpPr>
          <p:spPr>
            <a:xfrm>
              <a:off x="1228298" y="1278564"/>
              <a:ext cx="3193576" cy="3193576"/>
            </a:xfrm>
            <a:prstGeom prst="ellipse">
              <a:avLst/>
            </a:prstGeom>
            <a:solidFill>
              <a:schemeClr val="bg1"/>
            </a:solidFill>
            <a:ln w="133350" cap="flat" cmpd="thinThick">
              <a:solidFill>
                <a:schemeClr val="accent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1672852" y="2088219"/>
              <a:ext cx="2477729" cy="954107"/>
            </a:xfrm>
            <a:prstGeom prst="rect">
              <a:avLst/>
            </a:prstGeom>
            <a:noFill/>
          </p:spPr>
          <p:txBody>
            <a:bodyPr wrap="square" rtlCol="0">
              <a:spAutoFit/>
            </a:bodyPr>
            <a:lstStyle/>
            <a:p>
              <a:pPr algn="ctr"/>
              <a:r>
                <a:rPr lang="en-IN" sz="2800" dirty="0">
                  <a:solidFill>
                    <a:schemeClr val="bg2">
                      <a:lumMod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Learning theory</a:t>
              </a:r>
              <a:endParaRPr lang="en-IN" sz="28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p:cNvSpPr txBox="1"/>
            <p:nvPr/>
          </p:nvSpPr>
          <p:spPr>
            <a:xfrm>
              <a:off x="4827707" y="2167588"/>
              <a:ext cx="5222402" cy="1200329"/>
            </a:xfrm>
            <a:prstGeom prst="rect">
              <a:avLst/>
            </a:prstGeom>
            <a:noFill/>
          </p:spPr>
          <p:txBody>
            <a:bodyPr wrap="square" rtlCol="0">
              <a:spAutoFit/>
            </a:bodyPr>
            <a:lstStyle/>
            <a:p>
              <a:pPr algn="ctr"/>
              <a:r>
                <a:rPr lang="en-IN" sz="3600" b="1" spc="600" dirty="0">
                  <a:solidFill>
                    <a:schemeClr val="bg1"/>
                  </a:solidFill>
                  <a:latin typeface="Book Antiqua" panose="02040602050305030304" pitchFamily="18" charset="0"/>
                  <a:ea typeface="Open Sans" panose="020B0606030504020204" pitchFamily="34" charset="0"/>
                  <a:cs typeface="Open Sans" panose="020B0606030504020204" pitchFamily="34" charset="0"/>
                </a:rPr>
                <a:t>LEARNING THEORY</a:t>
              </a:r>
            </a:p>
          </p:txBody>
        </p:sp>
      </p:grpSp>
      <p:sp>
        <p:nvSpPr>
          <p:cNvPr id="9" name="Rectangular Callout 8"/>
          <p:cNvSpPr/>
          <p:nvPr/>
        </p:nvSpPr>
        <p:spPr>
          <a:xfrm>
            <a:off x="735946" y="2847523"/>
            <a:ext cx="4609708" cy="1772931"/>
          </a:xfrm>
          <a:prstGeom prst="wedgeRectCallout">
            <a:avLst>
              <a:gd name="adj1" fmla="val 6236"/>
              <a:gd name="adj2" fmla="val -917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a:p>
            <a:r>
              <a:rPr lang="en-US" sz="3200" dirty="0">
                <a:latin typeface="Book Antiqua" panose="02040602050305030304" pitchFamily="18" charset="0"/>
              </a:rPr>
              <a:t>A theory is a set of organized principles that explain something. </a:t>
            </a:r>
          </a:p>
        </p:txBody>
      </p:sp>
      <p:sp>
        <p:nvSpPr>
          <p:cNvPr id="11" name="Rectangular Callout 10"/>
          <p:cNvSpPr/>
          <p:nvPr/>
        </p:nvSpPr>
        <p:spPr>
          <a:xfrm>
            <a:off x="5345654" y="2847523"/>
            <a:ext cx="6561055" cy="1772931"/>
          </a:xfrm>
          <a:prstGeom prst="wedgeRectCallout">
            <a:avLst>
              <a:gd name="adj1" fmla="val 1957"/>
              <a:gd name="adj2" fmla="val -899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a:p>
            <a:r>
              <a:rPr lang="en-US" sz="3200" dirty="0">
                <a:latin typeface="Book Antiqua" panose="02040602050305030304" pitchFamily="18" charset="0"/>
              </a:rPr>
              <a:t>Learning theories are ideas about ways students learn, process, and retain information. </a:t>
            </a:r>
          </a:p>
          <a:p>
            <a:endParaRPr lang="en-US" sz="2800" dirty="0"/>
          </a:p>
        </p:txBody>
      </p:sp>
      <p:sp>
        <p:nvSpPr>
          <p:cNvPr id="17" name="Rectangular Callout 16"/>
          <p:cNvSpPr/>
          <p:nvPr/>
        </p:nvSpPr>
        <p:spPr>
          <a:xfrm>
            <a:off x="735946" y="4622264"/>
            <a:ext cx="11170763" cy="2235735"/>
          </a:xfrm>
          <a:prstGeom prst="wedgeRectCallout">
            <a:avLst>
              <a:gd name="adj1" fmla="val 18671"/>
              <a:gd name="adj2" fmla="val -649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a:p>
            <a:r>
              <a:rPr lang="en-US" sz="3200" dirty="0">
                <a:latin typeface="Book Antiqua" panose="02040602050305030304" pitchFamily="18" charset="0"/>
              </a:rPr>
              <a:t>Theories of learning enable the evidence-informed design of curriculum, learning activities, and assessment.</a:t>
            </a:r>
            <a:endParaRPr lang="en-US" sz="4000" dirty="0">
              <a:latin typeface="Book Antiqua" panose="02040602050305030304" pitchFamily="18" charset="0"/>
            </a:endParaRPr>
          </a:p>
        </p:txBody>
      </p:sp>
      <p:pic>
        <p:nvPicPr>
          <p:cNvPr id="5" name="Picture 4">
            <a:extLst>
              <a:ext uri="{FF2B5EF4-FFF2-40B4-BE49-F238E27FC236}">
                <a16:creationId xmlns:a16="http://schemas.microsoft.com/office/drawing/2014/main" id="{FFD69879-03E6-A76F-5C5D-6D649C6688B6}"/>
              </a:ext>
            </a:extLst>
          </p:cNvPr>
          <p:cNvPicPr>
            <a:picLocks noChangeAspect="1"/>
          </p:cNvPicPr>
          <p:nvPr/>
        </p:nvPicPr>
        <p:blipFill>
          <a:blip r:embed="rId2"/>
          <a:stretch>
            <a:fillRect/>
          </a:stretch>
        </p:blipFill>
        <p:spPr>
          <a:xfrm>
            <a:off x="1666142" y="704257"/>
            <a:ext cx="1616300" cy="582451"/>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6FF38030-32BA-76D9-D49C-F5C1C357E470}"/>
                  </a:ext>
                </a:extLst>
              </p14:cNvPr>
              <p14:cNvContentPartPr/>
              <p14:nvPr/>
            </p14:nvContentPartPr>
            <p14:xfrm>
              <a:off x="1768080" y="1483160"/>
              <a:ext cx="1357200" cy="11160"/>
            </p14:xfrm>
          </p:contentPart>
        </mc:Choice>
        <mc:Fallback xmlns="">
          <p:pic>
            <p:nvPicPr>
              <p:cNvPr id="6" name="Ink 5">
                <a:extLst>
                  <a:ext uri="{FF2B5EF4-FFF2-40B4-BE49-F238E27FC236}">
                    <a16:creationId xmlns:a16="http://schemas.microsoft.com/office/drawing/2014/main" id="{6FF38030-32BA-76D9-D49C-F5C1C357E470}"/>
                  </a:ext>
                </a:extLst>
              </p:cNvPr>
              <p:cNvPicPr/>
              <p:nvPr/>
            </p:nvPicPr>
            <p:blipFill>
              <a:blip r:embed="rId4"/>
              <a:stretch>
                <a:fillRect/>
              </a:stretch>
            </p:blipFill>
            <p:spPr>
              <a:xfrm>
                <a:off x="1714080" y="1375160"/>
                <a:ext cx="146484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3FA282F2-D221-ED40-E43A-F631E79F53FE}"/>
                  </a:ext>
                </a:extLst>
              </p14:cNvPr>
              <p14:cNvContentPartPr/>
              <p14:nvPr/>
            </p14:nvContentPartPr>
            <p14:xfrm>
              <a:off x="1808400" y="1360760"/>
              <a:ext cx="1257480" cy="30960"/>
            </p14:xfrm>
          </p:contentPart>
        </mc:Choice>
        <mc:Fallback xmlns="">
          <p:pic>
            <p:nvPicPr>
              <p:cNvPr id="8" name="Ink 7">
                <a:extLst>
                  <a:ext uri="{FF2B5EF4-FFF2-40B4-BE49-F238E27FC236}">
                    <a16:creationId xmlns:a16="http://schemas.microsoft.com/office/drawing/2014/main" id="{3FA282F2-D221-ED40-E43A-F631E79F53FE}"/>
                  </a:ext>
                </a:extLst>
              </p:cNvPr>
              <p:cNvPicPr/>
              <p:nvPr/>
            </p:nvPicPr>
            <p:blipFill>
              <a:blip r:embed="rId6"/>
              <a:stretch>
                <a:fillRect/>
              </a:stretch>
            </p:blipFill>
            <p:spPr>
              <a:xfrm>
                <a:off x="1754400" y="1253120"/>
                <a:ext cx="136512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C8D59E03-66D9-E673-1697-75640C94E453}"/>
                  </a:ext>
                </a:extLst>
              </p14:cNvPr>
              <p14:cNvContentPartPr/>
              <p14:nvPr/>
            </p14:nvContentPartPr>
            <p14:xfrm>
              <a:off x="1832520" y="1513760"/>
              <a:ext cx="1209240" cy="123120"/>
            </p14:xfrm>
          </p:contentPart>
        </mc:Choice>
        <mc:Fallback xmlns="">
          <p:pic>
            <p:nvPicPr>
              <p:cNvPr id="12" name="Ink 11">
                <a:extLst>
                  <a:ext uri="{FF2B5EF4-FFF2-40B4-BE49-F238E27FC236}">
                    <a16:creationId xmlns:a16="http://schemas.microsoft.com/office/drawing/2014/main" id="{C8D59E03-66D9-E673-1697-75640C94E453}"/>
                  </a:ext>
                </a:extLst>
              </p:cNvPr>
              <p:cNvPicPr/>
              <p:nvPr/>
            </p:nvPicPr>
            <p:blipFill>
              <a:blip r:embed="rId8"/>
              <a:stretch>
                <a:fillRect/>
              </a:stretch>
            </p:blipFill>
            <p:spPr>
              <a:xfrm>
                <a:off x="1778880" y="1405760"/>
                <a:ext cx="1316880" cy="338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E33CF29F-E147-21C2-512A-D38A2B336FD1}"/>
                  </a:ext>
                </a:extLst>
              </p14:cNvPr>
              <p14:cNvContentPartPr/>
              <p14:nvPr/>
            </p14:nvContentPartPr>
            <p14:xfrm>
              <a:off x="813000" y="6103760"/>
              <a:ext cx="1950840" cy="53280"/>
            </p14:xfrm>
          </p:contentPart>
        </mc:Choice>
        <mc:Fallback xmlns="">
          <p:pic>
            <p:nvPicPr>
              <p:cNvPr id="21" name="Ink 20">
                <a:extLst>
                  <a:ext uri="{FF2B5EF4-FFF2-40B4-BE49-F238E27FC236}">
                    <a16:creationId xmlns:a16="http://schemas.microsoft.com/office/drawing/2014/main" id="{E33CF29F-E147-21C2-512A-D38A2B336FD1}"/>
                  </a:ext>
                </a:extLst>
              </p:cNvPr>
              <p:cNvPicPr/>
              <p:nvPr/>
            </p:nvPicPr>
            <p:blipFill>
              <a:blip r:embed="rId10"/>
              <a:stretch>
                <a:fillRect/>
              </a:stretch>
            </p:blipFill>
            <p:spPr>
              <a:xfrm>
                <a:off x="741000" y="5960120"/>
                <a:ext cx="2094480" cy="340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Ink 21">
                <a:extLst>
                  <a:ext uri="{FF2B5EF4-FFF2-40B4-BE49-F238E27FC236}">
                    <a16:creationId xmlns:a16="http://schemas.microsoft.com/office/drawing/2014/main" id="{1A6618BE-831D-4CEC-9866-0FA0533125B0}"/>
                  </a:ext>
                </a:extLst>
              </p14:cNvPr>
              <p14:cNvContentPartPr/>
              <p14:nvPr/>
            </p14:nvContentPartPr>
            <p14:xfrm>
              <a:off x="3159480" y="6094400"/>
              <a:ext cx="3007440" cy="114120"/>
            </p14:xfrm>
          </p:contentPart>
        </mc:Choice>
        <mc:Fallback xmlns="">
          <p:pic>
            <p:nvPicPr>
              <p:cNvPr id="22" name="Ink 21">
                <a:extLst>
                  <a:ext uri="{FF2B5EF4-FFF2-40B4-BE49-F238E27FC236}">
                    <a16:creationId xmlns:a16="http://schemas.microsoft.com/office/drawing/2014/main" id="{1A6618BE-831D-4CEC-9866-0FA0533125B0}"/>
                  </a:ext>
                </a:extLst>
              </p:cNvPr>
              <p:cNvPicPr/>
              <p:nvPr/>
            </p:nvPicPr>
            <p:blipFill>
              <a:blip r:embed="rId12"/>
              <a:stretch>
                <a:fillRect/>
              </a:stretch>
            </p:blipFill>
            <p:spPr>
              <a:xfrm>
                <a:off x="3087840" y="5950760"/>
                <a:ext cx="3151080" cy="401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3" name="Ink 22">
                <a:extLst>
                  <a:ext uri="{FF2B5EF4-FFF2-40B4-BE49-F238E27FC236}">
                    <a16:creationId xmlns:a16="http://schemas.microsoft.com/office/drawing/2014/main" id="{3CFC9271-60C9-B4EE-B491-4BB77F8C2D6B}"/>
                  </a:ext>
                </a:extLst>
              </p14:cNvPr>
              <p14:cNvContentPartPr/>
              <p14:nvPr/>
            </p14:nvContentPartPr>
            <p14:xfrm>
              <a:off x="7233600" y="6146240"/>
              <a:ext cx="1879560" cy="36360"/>
            </p14:xfrm>
          </p:contentPart>
        </mc:Choice>
        <mc:Fallback xmlns="">
          <p:pic>
            <p:nvPicPr>
              <p:cNvPr id="23" name="Ink 22">
                <a:extLst>
                  <a:ext uri="{FF2B5EF4-FFF2-40B4-BE49-F238E27FC236}">
                    <a16:creationId xmlns:a16="http://schemas.microsoft.com/office/drawing/2014/main" id="{3CFC9271-60C9-B4EE-B491-4BB77F8C2D6B}"/>
                  </a:ext>
                </a:extLst>
              </p:cNvPr>
              <p:cNvPicPr/>
              <p:nvPr/>
            </p:nvPicPr>
            <p:blipFill>
              <a:blip r:embed="rId14"/>
              <a:stretch>
                <a:fillRect/>
              </a:stretch>
            </p:blipFill>
            <p:spPr>
              <a:xfrm>
                <a:off x="7161960" y="6002600"/>
                <a:ext cx="202320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4" name="Ink 23">
                <a:extLst>
                  <a:ext uri="{FF2B5EF4-FFF2-40B4-BE49-F238E27FC236}">
                    <a16:creationId xmlns:a16="http://schemas.microsoft.com/office/drawing/2014/main" id="{D5238C8C-3CA4-FC74-D173-7D2BB36E49E6}"/>
                  </a:ext>
                </a:extLst>
              </p14:cNvPr>
              <p14:cNvContentPartPr/>
              <p14:nvPr/>
            </p14:nvContentPartPr>
            <p14:xfrm>
              <a:off x="8158080" y="3697880"/>
              <a:ext cx="824760" cy="42480"/>
            </p14:xfrm>
          </p:contentPart>
        </mc:Choice>
        <mc:Fallback xmlns="">
          <p:pic>
            <p:nvPicPr>
              <p:cNvPr id="24" name="Ink 23">
                <a:extLst>
                  <a:ext uri="{FF2B5EF4-FFF2-40B4-BE49-F238E27FC236}">
                    <a16:creationId xmlns:a16="http://schemas.microsoft.com/office/drawing/2014/main" id="{D5238C8C-3CA4-FC74-D173-7D2BB36E49E6}"/>
                  </a:ext>
                </a:extLst>
              </p:cNvPr>
              <p:cNvPicPr/>
              <p:nvPr/>
            </p:nvPicPr>
            <p:blipFill>
              <a:blip r:embed="rId16"/>
              <a:stretch>
                <a:fillRect/>
              </a:stretch>
            </p:blipFill>
            <p:spPr>
              <a:xfrm>
                <a:off x="8086440" y="3553880"/>
                <a:ext cx="968400" cy="3301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0" name="Ink 29">
                <a:extLst>
                  <a:ext uri="{FF2B5EF4-FFF2-40B4-BE49-F238E27FC236}">
                    <a16:creationId xmlns:a16="http://schemas.microsoft.com/office/drawing/2014/main" id="{981FBB8A-F2E6-D351-8A3A-5A835CF9A4F1}"/>
                  </a:ext>
                </a:extLst>
              </p14:cNvPr>
              <p14:cNvContentPartPr/>
              <p14:nvPr/>
            </p14:nvContentPartPr>
            <p14:xfrm>
              <a:off x="9265800" y="3727040"/>
              <a:ext cx="1225440" cy="63360"/>
            </p14:xfrm>
          </p:contentPart>
        </mc:Choice>
        <mc:Fallback xmlns="">
          <p:pic>
            <p:nvPicPr>
              <p:cNvPr id="30" name="Ink 29">
                <a:extLst>
                  <a:ext uri="{FF2B5EF4-FFF2-40B4-BE49-F238E27FC236}">
                    <a16:creationId xmlns:a16="http://schemas.microsoft.com/office/drawing/2014/main" id="{981FBB8A-F2E6-D351-8A3A-5A835CF9A4F1}"/>
                  </a:ext>
                </a:extLst>
              </p:cNvPr>
              <p:cNvPicPr/>
              <p:nvPr/>
            </p:nvPicPr>
            <p:blipFill>
              <a:blip r:embed="rId18"/>
              <a:stretch>
                <a:fillRect/>
              </a:stretch>
            </p:blipFill>
            <p:spPr>
              <a:xfrm>
                <a:off x="9194160" y="3583400"/>
                <a:ext cx="136908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1" name="Ink 30">
                <a:extLst>
                  <a:ext uri="{FF2B5EF4-FFF2-40B4-BE49-F238E27FC236}">
                    <a16:creationId xmlns:a16="http://schemas.microsoft.com/office/drawing/2014/main" id="{C165EC58-0C31-8827-68D7-16C0E930B672}"/>
                  </a:ext>
                </a:extLst>
              </p14:cNvPr>
              <p14:cNvContentPartPr/>
              <p14:nvPr/>
            </p14:nvContentPartPr>
            <p14:xfrm>
              <a:off x="9387480" y="3707960"/>
              <a:ext cx="981000" cy="72360"/>
            </p14:xfrm>
          </p:contentPart>
        </mc:Choice>
        <mc:Fallback xmlns="">
          <p:pic>
            <p:nvPicPr>
              <p:cNvPr id="31" name="Ink 30">
                <a:extLst>
                  <a:ext uri="{FF2B5EF4-FFF2-40B4-BE49-F238E27FC236}">
                    <a16:creationId xmlns:a16="http://schemas.microsoft.com/office/drawing/2014/main" id="{C165EC58-0C31-8827-68D7-16C0E930B672}"/>
                  </a:ext>
                </a:extLst>
              </p:cNvPr>
              <p:cNvPicPr/>
              <p:nvPr/>
            </p:nvPicPr>
            <p:blipFill>
              <a:blip r:embed="rId20"/>
              <a:stretch>
                <a:fillRect/>
              </a:stretch>
            </p:blipFill>
            <p:spPr>
              <a:xfrm>
                <a:off x="9315480" y="3563960"/>
                <a:ext cx="112464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2" name="Ink 31">
                <a:extLst>
                  <a:ext uri="{FF2B5EF4-FFF2-40B4-BE49-F238E27FC236}">
                    <a16:creationId xmlns:a16="http://schemas.microsoft.com/office/drawing/2014/main" id="{AAD5AF7E-20F3-59F3-B0A0-34015D96B0B3}"/>
                  </a:ext>
                </a:extLst>
              </p14:cNvPr>
              <p14:cNvContentPartPr/>
              <p14:nvPr/>
            </p14:nvContentPartPr>
            <p14:xfrm>
              <a:off x="5516760" y="4144640"/>
              <a:ext cx="950400" cy="82440"/>
            </p14:xfrm>
          </p:contentPart>
        </mc:Choice>
        <mc:Fallback xmlns="">
          <p:pic>
            <p:nvPicPr>
              <p:cNvPr id="32" name="Ink 31">
                <a:extLst>
                  <a:ext uri="{FF2B5EF4-FFF2-40B4-BE49-F238E27FC236}">
                    <a16:creationId xmlns:a16="http://schemas.microsoft.com/office/drawing/2014/main" id="{AAD5AF7E-20F3-59F3-B0A0-34015D96B0B3}"/>
                  </a:ext>
                </a:extLst>
              </p:cNvPr>
              <p:cNvPicPr/>
              <p:nvPr/>
            </p:nvPicPr>
            <p:blipFill>
              <a:blip r:embed="rId22"/>
              <a:stretch>
                <a:fillRect/>
              </a:stretch>
            </p:blipFill>
            <p:spPr>
              <a:xfrm>
                <a:off x="5444760" y="4000640"/>
                <a:ext cx="1094040" cy="370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3" name="Ink 32">
                <a:extLst>
                  <a:ext uri="{FF2B5EF4-FFF2-40B4-BE49-F238E27FC236}">
                    <a16:creationId xmlns:a16="http://schemas.microsoft.com/office/drawing/2014/main" id="{7F7F11D3-710B-C400-BA03-044A1648AE4F}"/>
                  </a:ext>
                </a:extLst>
              </p14:cNvPr>
              <p14:cNvContentPartPr/>
              <p14:nvPr/>
            </p14:nvContentPartPr>
            <p14:xfrm>
              <a:off x="5567160" y="4226000"/>
              <a:ext cx="748440" cy="24120"/>
            </p14:xfrm>
          </p:contentPart>
        </mc:Choice>
        <mc:Fallback xmlns="">
          <p:pic>
            <p:nvPicPr>
              <p:cNvPr id="33" name="Ink 32">
                <a:extLst>
                  <a:ext uri="{FF2B5EF4-FFF2-40B4-BE49-F238E27FC236}">
                    <a16:creationId xmlns:a16="http://schemas.microsoft.com/office/drawing/2014/main" id="{7F7F11D3-710B-C400-BA03-044A1648AE4F}"/>
                  </a:ext>
                </a:extLst>
              </p:cNvPr>
              <p:cNvPicPr/>
              <p:nvPr/>
            </p:nvPicPr>
            <p:blipFill>
              <a:blip r:embed="rId24"/>
              <a:stretch>
                <a:fillRect/>
              </a:stretch>
            </p:blipFill>
            <p:spPr>
              <a:xfrm>
                <a:off x="5495520" y="4082000"/>
                <a:ext cx="892080" cy="3117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4" name="Ink 33">
                <a:extLst>
                  <a:ext uri="{FF2B5EF4-FFF2-40B4-BE49-F238E27FC236}">
                    <a16:creationId xmlns:a16="http://schemas.microsoft.com/office/drawing/2014/main" id="{7585B478-D46B-A1CC-AD72-434F065DC7A4}"/>
                  </a:ext>
                </a:extLst>
              </p14:cNvPr>
              <p14:cNvContentPartPr/>
              <p14:nvPr/>
            </p14:nvContentPartPr>
            <p14:xfrm>
              <a:off x="8199120" y="3626960"/>
              <a:ext cx="360" cy="360"/>
            </p14:xfrm>
          </p:contentPart>
        </mc:Choice>
        <mc:Fallback xmlns="">
          <p:pic>
            <p:nvPicPr>
              <p:cNvPr id="34" name="Ink 33">
                <a:extLst>
                  <a:ext uri="{FF2B5EF4-FFF2-40B4-BE49-F238E27FC236}">
                    <a16:creationId xmlns:a16="http://schemas.microsoft.com/office/drawing/2014/main" id="{7585B478-D46B-A1CC-AD72-434F065DC7A4}"/>
                  </a:ext>
                </a:extLst>
              </p:cNvPr>
              <p:cNvPicPr/>
              <p:nvPr/>
            </p:nvPicPr>
            <p:blipFill>
              <a:blip r:embed="rId26"/>
              <a:stretch>
                <a:fillRect/>
              </a:stretch>
            </p:blipFill>
            <p:spPr>
              <a:xfrm>
                <a:off x="8127120" y="3482960"/>
                <a:ext cx="14400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5" name="Ink 34">
                <a:extLst>
                  <a:ext uri="{FF2B5EF4-FFF2-40B4-BE49-F238E27FC236}">
                    <a16:creationId xmlns:a16="http://schemas.microsoft.com/office/drawing/2014/main" id="{C28B8842-9698-7638-9649-76F1863B7BD3}"/>
                  </a:ext>
                </a:extLst>
              </p14:cNvPr>
              <p14:cNvContentPartPr/>
              <p14:nvPr/>
            </p14:nvContentPartPr>
            <p14:xfrm>
              <a:off x="9306120" y="3789320"/>
              <a:ext cx="360" cy="360"/>
            </p14:xfrm>
          </p:contentPart>
        </mc:Choice>
        <mc:Fallback xmlns="">
          <p:pic>
            <p:nvPicPr>
              <p:cNvPr id="35" name="Ink 34">
                <a:extLst>
                  <a:ext uri="{FF2B5EF4-FFF2-40B4-BE49-F238E27FC236}">
                    <a16:creationId xmlns:a16="http://schemas.microsoft.com/office/drawing/2014/main" id="{C28B8842-9698-7638-9649-76F1863B7BD3}"/>
                  </a:ext>
                </a:extLst>
              </p:cNvPr>
              <p:cNvPicPr/>
              <p:nvPr/>
            </p:nvPicPr>
            <p:blipFill>
              <a:blip r:embed="rId26"/>
              <a:stretch>
                <a:fillRect/>
              </a:stretch>
            </p:blipFill>
            <p:spPr>
              <a:xfrm>
                <a:off x="9234480" y="3645680"/>
                <a:ext cx="144000" cy="288000"/>
              </a:xfrm>
              <a:prstGeom prst="rect">
                <a:avLst/>
              </a:prstGeom>
            </p:spPr>
          </p:pic>
        </mc:Fallback>
      </mc:AlternateContent>
    </p:spTree>
    <p:extLst>
      <p:ext uri="{BB962C8B-B14F-4D97-AF65-F5344CB8AC3E}">
        <p14:creationId xmlns:p14="http://schemas.microsoft.com/office/powerpoint/2010/main" val="304802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341ED97-1289-ECE6-C991-3AAC7338FA6C}"/>
              </a:ext>
            </a:extLst>
          </p:cNvPr>
          <p:cNvPicPr>
            <a:picLocks noChangeAspect="1"/>
          </p:cNvPicPr>
          <p:nvPr/>
        </p:nvPicPr>
        <p:blipFill>
          <a:blip r:embed="rId2"/>
          <a:stretch>
            <a:fillRect/>
          </a:stretch>
        </p:blipFill>
        <p:spPr>
          <a:xfrm>
            <a:off x="3237544" y="2410919"/>
            <a:ext cx="3732216" cy="3899330"/>
          </a:xfrm>
          <a:prstGeom prst="rect">
            <a:avLst/>
          </a:prstGeom>
        </p:spPr>
      </p:pic>
      <p:graphicFrame>
        <p:nvGraphicFramePr>
          <p:cNvPr id="6" name="Diagram 5">
            <a:extLst>
              <a:ext uri="{FF2B5EF4-FFF2-40B4-BE49-F238E27FC236}">
                <a16:creationId xmlns:a16="http://schemas.microsoft.com/office/drawing/2014/main" id="{F236EB75-5BF3-3FE3-D8C4-693297E4B299}"/>
              </a:ext>
            </a:extLst>
          </p:cNvPr>
          <p:cNvGraphicFramePr/>
          <p:nvPr>
            <p:extLst>
              <p:ext uri="{D42A27DB-BD31-4B8C-83A1-F6EECF244321}">
                <p14:modId xmlns:p14="http://schemas.microsoft.com/office/powerpoint/2010/main" val="1569601120"/>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6" name="Content Placeholder 25">
            <a:extLst>
              <a:ext uri="{FF2B5EF4-FFF2-40B4-BE49-F238E27FC236}">
                <a16:creationId xmlns:a16="http://schemas.microsoft.com/office/drawing/2014/main" id="{1C6F913B-80F3-1338-ED09-09D6A05524BC}"/>
              </a:ext>
            </a:extLst>
          </p:cNvPr>
          <p:cNvGraphicFramePr>
            <a:graphicFrameLocks noGrp="1"/>
          </p:cNvGraphicFramePr>
          <p:nvPr>
            <p:ph idx="1"/>
            <p:extLst>
              <p:ext uri="{D42A27DB-BD31-4B8C-83A1-F6EECF244321}">
                <p14:modId xmlns:p14="http://schemas.microsoft.com/office/powerpoint/2010/main" val="2693056361"/>
              </p:ext>
            </p:extLst>
          </p:nvPr>
        </p:nvGraphicFramePr>
        <p:xfrm>
          <a:off x="838200" y="1582875"/>
          <a:ext cx="10780520" cy="517936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1" name="Picture 30">
            <a:extLst>
              <a:ext uri="{FF2B5EF4-FFF2-40B4-BE49-F238E27FC236}">
                <a16:creationId xmlns:a16="http://schemas.microsoft.com/office/drawing/2014/main" id="{A3804E13-F731-07D9-92B3-B977CA85C70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82628" y="1690688"/>
            <a:ext cx="1055052" cy="1055052"/>
          </a:xfrm>
          <a:prstGeom prst="ellipse">
            <a:avLst/>
          </a:prstGeom>
          <a:ln>
            <a:noFill/>
          </a:ln>
          <a:effectLst>
            <a:softEdge rad="112500"/>
          </a:effectLst>
        </p:spPr>
      </p:pic>
      <p:pic>
        <p:nvPicPr>
          <p:cNvPr id="32" name="Picture 31">
            <a:extLst>
              <a:ext uri="{FF2B5EF4-FFF2-40B4-BE49-F238E27FC236}">
                <a16:creationId xmlns:a16="http://schemas.microsoft.com/office/drawing/2014/main" id="{49BCD5B8-7BD8-D8FC-A29B-024D5501CE3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39891" y="2829417"/>
            <a:ext cx="1055052" cy="1055052"/>
          </a:xfrm>
          <a:prstGeom prst="ellipse">
            <a:avLst/>
          </a:prstGeom>
          <a:ln>
            <a:noFill/>
          </a:ln>
          <a:effectLst>
            <a:softEdge rad="112500"/>
          </a:effectLst>
        </p:spPr>
      </p:pic>
      <p:pic>
        <p:nvPicPr>
          <p:cNvPr id="33" name="Picture 32">
            <a:extLst>
              <a:ext uri="{FF2B5EF4-FFF2-40B4-BE49-F238E27FC236}">
                <a16:creationId xmlns:a16="http://schemas.microsoft.com/office/drawing/2014/main" id="{6D9697C3-748C-15BD-7D5B-B7CE4FB5D26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84013" y="4441364"/>
            <a:ext cx="1055053" cy="1055053"/>
          </a:xfrm>
          <a:prstGeom prst="ellipse">
            <a:avLst/>
          </a:prstGeom>
          <a:ln>
            <a:noFill/>
          </a:ln>
          <a:effectLst>
            <a:softEdge rad="112500"/>
          </a:effectLst>
        </p:spPr>
      </p:pic>
      <p:pic>
        <p:nvPicPr>
          <p:cNvPr id="34" name="Picture 33">
            <a:extLst>
              <a:ext uri="{FF2B5EF4-FFF2-40B4-BE49-F238E27FC236}">
                <a16:creationId xmlns:a16="http://schemas.microsoft.com/office/drawing/2014/main" id="{45BF68E2-5361-A75C-51DA-5A3F125A247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695205" y="5665075"/>
            <a:ext cx="1142475" cy="1142475"/>
          </a:xfrm>
          <a:prstGeom prst="ellipse">
            <a:avLst/>
          </a:prstGeom>
          <a:ln>
            <a:noFill/>
          </a:ln>
          <a:effectLst>
            <a:softEdge rad="112500"/>
          </a:effectLst>
        </p:spPr>
      </p:pic>
      <p:sp>
        <p:nvSpPr>
          <p:cNvPr id="37" name="Right Brace 36">
            <a:extLst>
              <a:ext uri="{FF2B5EF4-FFF2-40B4-BE49-F238E27FC236}">
                <a16:creationId xmlns:a16="http://schemas.microsoft.com/office/drawing/2014/main" id="{B1C18CC5-F9E7-A424-CCF9-55637F56344F}"/>
              </a:ext>
            </a:extLst>
          </p:cNvPr>
          <p:cNvSpPr/>
          <p:nvPr/>
        </p:nvSpPr>
        <p:spPr>
          <a:xfrm>
            <a:off x="8757920" y="2134203"/>
            <a:ext cx="1270000" cy="4176046"/>
          </a:xfrm>
          <a:custGeom>
            <a:avLst/>
            <a:gdLst>
              <a:gd name="connsiteX0" fmla="*/ 0 w 1270000"/>
              <a:gd name="connsiteY0" fmla="*/ 0 h 4176046"/>
              <a:gd name="connsiteX1" fmla="*/ 635000 w 1270000"/>
              <a:gd name="connsiteY1" fmla="*/ 105829 h 4176046"/>
              <a:gd name="connsiteX2" fmla="*/ 635000 w 1270000"/>
              <a:gd name="connsiteY2" fmla="*/ 620555 h 4176046"/>
              <a:gd name="connsiteX3" fmla="*/ 635000 w 1270000"/>
              <a:gd name="connsiteY3" fmla="*/ 1135280 h 4176046"/>
              <a:gd name="connsiteX4" fmla="*/ 635000 w 1270000"/>
              <a:gd name="connsiteY4" fmla="*/ 1592814 h 4176046"/>
              <a:gd name="connsiteX5" fmla="*/ 635000 w 1270000"/>
              <a:gd name="connsiteY5" fmla="*/ 2012220 h 4176046"/>
              <a:gd name="connsiteX6" fmla="*/ 1270000 w 1270000"/>
              <a:gd name="connsiteY6" fmla="*/ 2118049 h 4176046"/>
              <a:gd name="connsiteX7" fmla="*/ 635000 w 1270000"/>
              <a:gd name="connsiteY7" fmla="*/ 2223878 h 4176046"/>
              <a:gd name="connsiteX8" fmla="*/ 635000 w 1270000"/>
              <a:gd name="connsiteY8" fmla="*/ 2722390 h 4176046"/>
              <a:gd name="connsiteX9" fmla="*/ 635000 w 1270000"/>
              <a:gd name="connsiteY9" fmla="*/ 3220901 h 4176046"/>
              <a:gd name="connsiteX10" fmla="*/ 635000 w 1270000"/>
              <a:gd name="connsiteY10" fmla="*/ 4070217 h 4176046"/>
              <a:gd name="connsiteX11" fmla="*/ 0 w 1270000"/>
              <a:gd name="connsiteY11" fmla="*/ 4176046 h 4176046"/>
              <a:gd name="connsiteX12" fmla="*/ 0 w 1270000"/>
              <a:gd name="connsiteY12" fmla="*/ 3537708 h 4176046"/>
              <a:gd name="connsiteX13" fmla="*/ 0 w 1270000"/>
              <a:gd name="connsiteY13" fmla="*/ 2941130 h 4176046"/>
              <a:gd name="connsiteX14" fmla="*/ 0 w 1270000"/>
              <a:gd name="connsiteY14" fmla="*/ 2261031 h 4176046"/>
              <a:gd name="connsiteX15" fmla="*/ 0 w 1270000"/>
              <a:gd name="connsiteY15" fmla="*/ 1580932 h 4176046"/>
              <a:gd name="connsiteX16" fmla="*/ 0 w 1270000"/>
              <a:gd name="connsiteY16" fmla="*/ 1109635 h 4176046"/>
              <a:gd name="connsiteX17" fmla="*/ 0 w 1270000"/>
              <a:gd name="connsiteY17" fmla="*/ 513057 h 4176046"/>
              <a:gd name="connsiteX18" fmla="*/ 0 w 1270000"/>
              <a:gd name="connsiteY18" fmla="*/ 0 h 4176046"/>
              <a:gd name="connsiteX0" fmla="*/ 0 w 1270000"/>
              <a:gd name="connsiteY0" fmla="*/ 0 h 4176046"/>
              <a:gd name="connsiteX1" fmla="*/ 635000 w 1270000"/>
              <a:gd name="connsiteY1" fmla="*/ 105829 h 4176046"/>
              <a:gd name="connsiteX2" fmla="*/ 635000 w 1270000"/>
              <a:gd name="connsiteY2" fmla="*/ 601491 h 4176046"/>
              <a:gd name="connsiteX3" fmla="*/ 635000 w 1270000"/>
              <a:gd name="connsiteY3" fmla="*/ 1039961 h 4176046"/>
              <a:gd name="connsiteX4" fmla="*/ 635000 w 1270000"/>
              <a:gd name="connsiteY4" fmla="*/ 1554686 h 4176046"/>
              <a:gd name="connsiteX5" fmla="*/ 635000 w 1270000"/>
              <a:gd name="connsiteY5" fmla="*/ 2012220 h 4176046"/>
              <a:gd name="connsiteX6" fmla="*/ 1270000 w 1270000"/>
              <a:gd name="connsiteY6" fmla="*/ 2118049 h 4176046"/>
              <a:gd name="connsiteX7" fmla="*/ 635000 w 1270000"/>
              <a:gd name="connsiteY7" fmla="*/ 2223878 h 4176046"/>
              <a:gd name="connsiteX8" fmla="*/ 635000 w 1270000"/>
              <a:gd name="connsiteY8" fmla="*/ 2703926 h 4176046"/>
              <a:gd name="connsiteX9" fmla="*/ 635000 w 1270000"/>
              <a:gd name="connsiteY9" fmla="*/ 3110121 h 4176046"/>
              <a:gd name="connsiteX10" fmla="*/ 635000 w 1270000"/>
              <a:gd name="connsiteY10" fmla="*/ 3571705 h 4176046"/>
              <a:gd name="connsiteX11" fmla="*/ 635000 w 1270000"/>
              <a:gd name="connsiteY11" fmla="*/ 4070217 h 4176046"/>
              <a:gd name="connsiteX12" fmla="*/ 0 w 1270000"/>
              <a:gd name="connsiteY12" fmla="*/ 4176046 h 417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0000" h="4176046" stroke="0" extrusionOk="0">
                <a:moveTo>
                  <a:pt x="0" y="0"/>
                </a:moveTo>
                <a:cubicBezTo>
                  <a:pt x="342929" y="8651"/>
                  <a:pt x="631489" y="51258"/>
                  <a:pt x="635000" y="105829"/>
                </a:cubicBezTo>
                <a:cubicBezTo>
                  <a:pt x="641757" y="211122"/>
                  <a:pt x="631890" y="482462"/>
                  <a:pt x="635000" y="620555"/>
                </a:cubicBezTo>
                <a:cubicBezTo>
                  <a:pt x="638110" y="758648"/>
                  <a:pt x="581825" y="978591"/>
                  <a:pt x="635000" y="1135280"/>
                </a:cubicBezTo>
                <a:cubicBezTo>
                  <a:pt x="688175" y="1291970"/>
                  <a:pt x="608987" y="1393712"/>
                  <a:pt x="635000" y="1592814"/>
                </a:cubicBezTo>
                <a:cubicBezTo>
                  <a:pt x="661013" y="1791916"/>
                  <a:pt x="602857" y="1844162"/>
                  <a:pt x="635000" y="2012220"/>
                </a:cubicBezTo>
                <a:cubicBezTo>
                  <a:pt x="646075" y="2083898"/>
                  <a:pt x="859875" y="2172018"/>
                  <a:pt x="1270000" y="2118049"/>
                </a:cubicBezTo>
                <a:cubicBezTo>
                  <a:pt x="908774" y="2108980"/>
                  <a:pt x="620938" y="2163751"/>
                  <a:pt x="635000" y="2223878"/>
                </a:cubicBezTo>
                <a:cubicBezTo>
                  <a:pt x="636603" y="2328289"/>
                  <a:pt x="598096" y="2544165"/>
                  <a:pt x="635000" y="2722390"/>
                </a:cubicBezTo>
                <a:cubicBezTo>
                  <a:pt x="671904" y="2900615"/>
                  <a:pt x="623740" y="3057063"/>
                  <a:pt x="635000" y="3220901"/>
                </a:cubicBezTo>
                <a:cubicBezTo>
                  <a:pt x="646260" y="3384739"/>
                  <a:pt x="538752" y="3823766"/>
                  <a:pt x="635000" y="4070217"/>
                </a:cubicBezTo>
                <a:cubicBezTo>
                  <a:pt x="588064" y="4132199"/>
                  <a:pt x="344670" y="4168169"/>
                  <a:pt x="0" y="4176046"/>
                </a:cubicBezTo>
                <a:cubicBezTo>
                  <a:pt x="-60217" y="3974740"/>
                  <a:pt x="47677" y="3772811"/>
                  <a:pt x="0" y="3537708"/>
                </a:cubicBezTo>
                <a:cubicBezTo>
                  <a:pt x="-47677" y="3302605"/>
                  <a:pt x="67275" y="3190135"/>
                  <a:pt x="0" y="2941130"/>
                </a:cubicBezTo>
                <a:cubicBezTo>
                  <a:pt x="-67275" y="2692125"/>
                  <a:pt x="50301" y="2573473"/>
                  <a:pt x="0" y="2261031"/>
                </a:cubicBezTo>
                <a:cubicBezTo>
                  <a:pt x="-50301" y="1948589"/>
                  <a:pt x="67332" y="1886232"/>
                  <a:pt x="0" y="1580932"/>
                </a:cubicBezTo>
                <a:cubicBezTo>
                  <a:pt x="-67332" y="1275632"/>
                  <a:pt x="10395" y="1335056"/>
                  <a:pt x="0" y="1109635"/>
                </a:cubicBezTo>
                <a:cubicBezTo>
                  <a:pt x="-10395" y="884214"/>
                  <a:pt x="24213" y="774820"/>
                  <a:pt x="0" y="513057"/>
                </a:cubicBezTo>
                <a:cubicBezTo>
                  <a:pt x="-24213" y="251294"/>
                  <a:pt x="34829" y="129643"/>
                  <a:pt x="0" y="0"/>
                </a:cubicBezTo>
                <a:close/>
              </a:path>
              <a:path w="1270000" h="4176046" fill="none" extrusionOk="0">
                <a:moveTo>
                  <a:pt x="0" y="0"/>
                </a:moveTo>
                <a:cubicBezTo>
                  <a:pt x="348263" y="10620"/>
                  <a:pt x="641351" y="54840"/>
                  <a:pt x="635000" y="105829"/>
                </a:cubicBezTo>
                <a:cubicBezTo>
                  <a:pt x="647471" y="261505"/>
                  <a:pt x="615877" y="464666"/>
                  <a:pt x="635000" y="601491"/>
                </a:cubicBezTo>
                <a:cubicBezTo>
                  <a:pt x="654123" y="738316"/>
                  <a:pt x="609232" y="912427"/>
                  <a:pt x="635000" y="1039961"/>
                </a:cubicBezTo>
                <a:cubicBezTo>
                  <a:pt x="660768" y="1167495"/>
                  <a:pt x="607360" y="1422260"/>
                  <a:pt x="635000" y="1554686"/>
                </a:cubicBezTo>
                <a:cubicBezTo>
                  <a:pt x="662640" y="1687113"/>
                  <a:pt x="618140" y="1818334"/>
                  <a:pt x="635000" y="2012220"/>
                </a:cubicBezTo>
                <a:cubicBezTo>
                  <a:pt x="658892" y="2046635"/>
                  <a:pt x="862007" y="2163782"/>
                  <a:pt x="1270000" y="2118049"/>
                </a:cubicBezTo>
                <a:cubicBezTo>
                  <a:pt x="923546" y="2128474"/>
                  <a:pt x="640287" y="2173090"/>
                  <a:pt x="635000" y="2223878"/>
                </a:cubicBezTo>
                <a:cubicBezTo>
                  <a:pt x="655538" y="2445696"/>
                  <a:pt x="586617" y="2526239"/>
                  <a:pt x="635000" y="2703926"/>
                </a:cubicBezTo>
                <a:cubicBezTo>
                  <a:pt x="683383" y="2881613"/>
                  <a:pt x="630806" y="3024870"/>
                  <a:pt x="635000" y="3110121"/>
                </a:cubicBezTo>
                <a:cubicBezTo>
                  <a:pt x="639194" y="3195373"/>
                  <a:pt x="618329" y="3422691"/>
                  <a:pt x="635000" y="3571705"/>
                </a:cubicBezTo>
                <a:cubicBezTo>
                  <a:pt x="651671" y="3720719"/>
                  <a:pt x="628310" y="3862287"/>
                  <a:pt x="635000" y="4070217"/>
                </a:cubicBezTo>
                <a:cubicBezTo>
                  <a:pt x="643169" y="4171356"/>
                  <a:pt x="342091" y="4128524"/>
                  <a:pt x="0" y="4176046"/>
                </a:cubicBezTo>
              </a:path>
              <a:path w="1270000" h="4176046" fill="none" stroke="0" extrusionOk="0">
                <a:moveTo>
                  <a:pt x="0" y="0"/>
                </a:moveTo>
                <a:cubicBezTo>
                  <a:pt x="358330" y="-14660"/>
                  <a:pt x="636820" y="44052"/>
                  <a:pt x="635000" y="105829"/>
                </a:cubicBezTo>
                <a:cubicBezTo>
                  <a:pt x="669232" y="203719"/>
                  <a:pt x="597825" y="408871"/>
                  <a:pt x="635000" y="582427"/>
                </a:cubicBezTo>
                <a:cubicBezTo>
                  <a:pt x="672175" y="755983"/>
                  <a:pt x="603702" y="889239"/>
                  <a:pt x="635000" y="1097152"/>
                </a:cubicBezTo>
                <a:cubicBezTo>
                  <a:pt x="666298" y="1305066"/>
                  <a:pt x="633689" y="1362498"/>
                  <a:pt x="635000" y="1592814"/>
                </a:cubicBezTo>
                <a:cubicBezTo>
                  <a:pt x="636311" y="1823130"/>
                  <a:pt x="589303" y="1886624"/>
                  <a:pt x="635000" y="2012220"/>
                </a:cubicBezTo>
                <a:cubicBezTo>
                  <a:pt x="645865" y="2085364"/>
                  <a:pt x="879657" y="2048640"/>
                  <a:pt x="1270000" y="2118049"/>
                </a:cubicBezTo>
                <a:cubicBezTo>
                  <a:pt x="925337" y="2112592"/>
                  <a:pt x="636952" y="2162923"/>
                  <a:pt x="635000" y="2223878"/>
                </a:cubicBezTo>
                <a:cubicBezTo>
                  <a:pt x="660557" y="2394216"/>
                  <a:pt x="628260" y="2468058"/>
                  <a:pt x="635000" y="2630073"/>
                </a:cubicBezTo>
                <a:cubicBezTo>
                  <a:pt x="641740" y="2792089"/>
                  <a:pt x="633081" y="2901760"/>
                  <a:pt x="635000" y="3073194"/>
                </a:cubicBezTo>
                <a:cubicBezTo>
                  <a:pt x="636919" y="3244628"/>
                  <a:pt x="617363" y="3334113"/>
                  <a:pt x="635000" y="3553242"/>
                </a:cubicBezTo>
                <a:cubicBezTo>
                  <a:pt x="652637" y="3772371"/>
                  <a:pt x="588231" y="3950465"/>
                  <a:pt x="635000" y="4070217"/>
                </a:cubicBezTo>
                <a:cubicBezTo>
                  <a:pt x="632943" y="4141501"/>
                  <a:pt x="343815" y="4180063"/>
                  <a:pt x="0" y="4176046"/>
                </a:cubicBezTo>
              </a:path>
            </a:pathLst>
          </a:custGeom>
          <a:ln w="57150">
            <a:extLst>
              <a:ext uri="{C807C97D-BFC1-408E-A445-0C87EB9F89A2}">
                <ask:lineSketchStyleProps xmlns:ask="http://schemas.microsoft.com/office/drawing/2018/sketchyshapes" sd="1810726447">
                  <a:prstGeom prst="rightBrace">
                    <a:avLst>
                      <a:gd name="adj1" fmla="val 8333"/>
                      <a:gd name="adj2" fmla="val 50719"/>
                    </a:avLst>
                  </a:prstGeom>
                  <ask:type>
                    <ask:lineSketchScribbl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Rectangle 37">
            <a:extLst>
              <a:ext uri="{FF2B5EF4-FFF2-40B4-BE49-F238E27FC236}">
                <a16:creationId xmlns:a16="http://schemas.microsoft.com/office/drawing/2014/main" id="{96552E9D-711E-B0EF-E4B1-24E9CEBB31EB}"/>
              </a:ext>
            </a:extLst>
          </p:cNvPr>
          <p:cNvSpPr/>
          <p:nvPr/>
        </p:nvSpPr>
        <p:spPr>
          <a:xfrm>
            <a:off x="9979977" y="4067116"/>
            <a:ext cx="1325880" cy="4540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Book Antiqua" panose="02040602050305030304" pitchFamily="18" charset="0"/>
              </a:rPr>
              <a:t>Share</a:t>
            </a:r>
          </a:p>
        </p:txBody>
      </p:sp>
      <p:pic>
        <p:nvPicPr>
          <p:cNvPr id="39" name="Picture 38">
            <a:extLst>
              <a:ext uri="{FF2B5EF4-FFF2-40B4-BE49-F238E27FC236}">
                <a16:creationId xmlns:a16="http://schemas.microsoft.com/office/drawing/2014/main" id="{FAA0E883-5A48-4C3F-B909-3A87B9B82DD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823803" y="3599300"/>
            <a:ext cx="1325563" cy="1325563"/>
          </a:xfrm>
          <a:prstGeom prst="ellipse">
            <a:avLst/>
          </a:prstGeom>
          <a:ln>
            <a:noFill/>
          </a:ln>
          <a:effectLst>
            <a:softEdge rad="112500"/>
          </a:effectLst>
        </p:spPr>
      </p:pic>
      <p:pic>
        <p:nvPicPr>
          <p:cNvPr id="40" name="Picture 39">
            <a:extLst>
              <a:ext uri="{FF2B5EF4-FFF2-40B4-BE49-F238E27FC236}">
                <a16:creationId xmlns:a16="http://schemas.microsoft.com/office/drawing/2014/main" id="{33378960-A5B5-8FA7-9F16-64FB419FBA64}"/>
              </a:ext>
            </a:extLst>
          </p:cNvPr>
          <p:cNvPicPr>
            <a:picLocks noChangeAspect="1"/>
          </p:cNvPicPr>
          <p:nvPr/>
        </p:nvPicPr>
        <p:blipFill rotWithShape="1">
          <a:blip r:embed="rId18"/>
          <a:srcRect l="4092" t="4247" r="6685" b="61019"/>
          <a:stretch/>
        </p:blipFill>
        <p:spPr>
          <a:xfrm>
            <a:off x="899261" y="535799"/>
            <a:ext cx="10406596" cy="855047"/>
          </a:xfrm>
          <a:prstGeom prst="rect">
            <a:avLst/>
          </a:prstGeom>
        </p:spPr>
      </p:pic>
      <p:pic>
        <p:nvPicPr>
          <p:cNvPr id="53" name="Picture 52">
            <a:extLst>
              <a:ext uri="{FF2B5EF4-FFF2-40B4-BE49-F238E27FC236}">
                <a16:creationId xmlns:a16="http://schemas.microsoft.com/office/drawing/2014/main" id="{90EF5199-3729-BA3B-0715-02CDF446363E}"/>
              </a:ext>
            </a:extLst>
          </p:cNvPr>
          <p:cNvPicPr>
            <a:picLocks noChangeAspect="1"/>
          </p:cNvPicPr>
          <p:nvPr/>
        </p:nvPicPr>
        <p:blipFill>
          <a:blip r:embed="rId19"/>
          <a:stretch>
            <a:fillRect/>
          </a:stretch>
        </p:blipFill>
        <p:spPr>
          <a:xfrm>
            <a:off x="1681544" y="3042586"/>
            <a:ext cx="4597636" cy="2273417"/>
          </a:xfrm>
          <a:prstGeom prst="ellipse">
            <a:avLst/>
          </a:prstGeom>
          <a:ln>
            <a:noFill/>
          </a:ln>
          <a:effectLst>
            <a:softEdge rad="112500"/>
          </a:effectLst>
        </p:spPr>
      </p:pic>
      <p:pic>
        <p:nvPicPr>
          <p:cNvPr id="55" name="Picture 54">
            <a:extLst>
              <a:ext uri="{FF2B5EF4-FFF2-40B4-BE49-F238E27FC236}">
                <a16:creationId xmlns:a16="http://schemas.microsoft.com/office/drawing/2014/main" id="{5B871617-3A74-3873-23C9-6E5B20B90B63}"/>
              </a:ext>
            </a:extLst>
          </p:cNvPr>
          <p:cNvPicPr>
            <a:picLocks noChangeAspect="1"/>
          </p:cNvPicPr>
          <p:nvPr/>
        </p:nvPicPr>
        <p:blipFill>
          <a:blip r:embed="rId20"/>
          <a:stretch>
            <a:fillRect/>
          </a:stretch>
        </p:blipFill>
        <p:spPr>
          <a:xfrm>
            <a:off x="5622356" y="1544474"/>
            <a:ext cx="1479864" cy="1424020"/>
          </a:xfrm>
          <a:prstGeom prst="ellipse">
            <a:avLst/>
          </a:prstGeom>
          <a:ln>
            <a:noFill/>
          </a:ln>
          <a:effectLst>
            <a:softEdge rad="112500"/>
          </a:effectLst>
        </p:spPr>
      </p:pic>
      <p:pic>
        <p:nvPicPr>
          <p:cNvPr id="57" name="Picture 56">
            <a:extLst>
              <a:ext uri="{FF2B5EF4-FFF2-40B4-BE49-F238E27FC236}">
                <a16:creationId xmlns:a16="http://schemas.microsoft.com/office/drawing/2014/main" id="{16179854-5608-8B03-27AA-15C8FDC9BC02}"/>
              </a:ext>
            </a:extLst>
          </p:cNvPr>
          <p:cNvPicPr>
            <a:picLocks noChangeAspect="1"/>
          </p:cNvPicPr>
          <p:nvPr/>
        </p:nvPicPr>
        <p:blipFill>
          <a:blip r:embed="rId21"/>
          <a:stretch>
            <a:fillRect/>
          </a:stretch>
        </p:blipFill>
        <p:spPr>
          <a:xfrm>
            <a:off x="6494798" y="2761647"/>
            <a:ext cx="1465590" cy="1401269"/>
          </a:xfrm>
          <a:prstGeom prst="ellipse">
            <a:avLst/>
          </a:prstGeom>
          <a:ln>
            <a:noFill/>
          </a:ln>
          <a:effectLst>
            <a:softEdge rad="112500"/>
          </a:effectLst>
        </p:spPr>
      </p:pic>
      <p:pic>
        <p:nvPicPr>
          <p:cNvPr id="58" name="Picture 57">
            <a:extLst>
              <a:ext uri="{FF2B5EF4-FFF2-40B4-BE49-F238E27FC236}">
                <a16:creationId xmlns:a16="http://schemas.microsoft.com/office/drawing/2014/main" id="{3CE52A8E-4975-B7F0-A8CE-E2B4189C4BA1}"/>
              </a:ext>
            </a:extLst>
          </p:cNvPr>
          <p:cNvPicPr>
            <a:picLocks noChangeAspect="1"/>
          </p:cNvPicPr>
          <p:nvPr/>
        </p:nvPicPr>
        <p:blipFill>
          <a:blip r:embed="rId22"/>
          <a:stretch>
            <a:fillRect/>
          </a:stretch>
        </p:blipFill>
        <p:spPr>
          <a:xfrm>
            <a:off x="6490570" y="4311101"/>
            <a:ext cx="1533528" cy="1475659"/>
          </a:xfrm>
          <a:prstGeom prst="ellipse">
            <a:avLst/>
          </a:prstGeom>
          <a:ln>
            <a:noFill/>
          </a:ln>
          <a:effectLst>
            <a:softEdge rad="112500"/>
          </a:effectLst>
        </p:spPr>
      </p:pic>
      <p:pic>
        <p:nvPicPr>
          <p:cNvPr id="60" name="Picture 59">
            <a:extLst>
              <a:ext uri="{FF2B5EF4-FFF2-40B4-BE49-F238E27FC236}">
                <a16:creationId xmlns:a16="http://schemas.microsoft.com/office/drawing/2014/main" id="{78BF4B2B-4FAA-1A8B-25B7-2325D2602EE4}"/>
              </a:ext>
            </a:extLst>
          </p:cNvPr>
          <p:cNvPicPr>
            <a:picLocks noChangeAspect="1"/>
          </p:cNvPicPr>
          <p:nvPr/>
        </p:nvPicPr>
        <p:blipFill>
          <a:blip r:embed="rId23"/>
          <a:stretch>
            <a:fillRect/>
          </a:stretch>
        </p:blipFill>
        <p:spPr>
          <a:xfrm>
            <a:off x="8858503" y="3759338"/>
            <a:ext cx="1287393" cy="1238812"/>
          </a:xfrm>
          <a:prstGeom prst="ellipse">
            <a:avLst/>
          </a:prstGeom>
          <a:ln>
            <a:noFill/>
          </a:ln>
          <a:effectLst>
            <a:softEdge rad="112500"/>
          </a:effectLst>
        </p:spPr>
      </p:pic>
      <p:pic>
        <p:nvPicPr>
          <p:cNvPr id="61" name="Picture 60">
            <a:extLst>
              <a:ext uri="{FF2B5EF4-FFF2-40B4-BE49-F238E27FC236}">
                <a16:creationId xmlns:a16="http://schemas.microsoft.com/office/drawing/2014/main" id="{ED0F9511-4E2C-61FF-A47E-A517BEFFE78D}"/>
              </a:ext>
            </a:extLst>
          </p:cNvPr>
          <p:cNvPicPr>
            <a:picLocks noChangeAspect="1"/>
          </p:cNvPicPr>
          <p:nvPr/>
        </p:nvPicPr>
        <p:blipFill>
          <a:blip r:embed="rId24"/>
          <a:stretch>
            <a:fillRect/>
          </a:stretch>
        </p:blipFill>
        <p:spPr>
          <a:xfrm>
            <a:off x="5638800" y="5535053"/>
            <a:ext cx="1377815" cy="1322947"/>
          </a:xfrm>
          <a:prstGeom prst="rect">
            <a:avLst/>
          </a:prstGeom>
        </p:spPr>
      </p:pic>
      <mc:AlternateContent xmlns:mc="http://schemas.openxmlformats.org/markup-compatibility/2006" xmlns:p14="http://schemas.microsoft.com/office/powerpoint/2010/main">
        <mc:Choice Requires="p14">
          <p:contentPart p14:bwMode="auto" r:id="rId25">
            <p14:nvContentPartPr>
              <p14:cNvPr id="9" name="Ink 8">
                <a:extLst>
                  <a:ext uri="{FF2B5EF4-FFF2-40B4-BE49-F238E27FC236}">
                    <a16:creationId xmlns:a16="http://schemas.microsoft.com/office/drawing/2014/main" id="{C0CBCA16-2CB8-1F63-1782-ACDFAD7CF405}"/>
                  </a:ext>
                </a:extLst>
              </p14:cNvPr>
              <p14:cNvContentPartPr/>
              <p14:nvPr/>
            </p14:nvContentPartPr>
            <p14:xfrm>
              <a:off x="4054040" y="892400"/>
              <a:ext cx="2710440" cy="104400"/>
            </p14:xfrm>
          </p:contentPart>
        </mc:Choice>
        <mc:Fallback xmlns="">
          <p:pic>
            <p:nvPicPr>
              <p:cNvPr id="9" name="Ink 8">
                <a:extLst>
                  <a:ext uri="{FF2B5EF4-FFF2-40B4-BE49-F238E27FC236}">
                    <a16:creationId xmlns:a16="http://schemas.microsoft.com/office/drawing/2014/main" id="{C0CBCA16-2CB8-1F63-1782-ACDFAD7CF405}"/>
                  </a:ext>
                </a:extLst>
              </p:cNvPr>
              <p:cNvPicPr/>
              <p:nvPr/>
            </p:nvPicPr>
            <p:blipFill>
              <a:blip r:embed="rId26"/>
              <a:stretch>
                <a:fillRect/>
              </a:stretch>
            </p:blipFill>
            <p:spPr>
              <a:xfrm>
                <a:off x="3964040" y="712400"/>
                <a:ext cx="2890080" cy="4640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0" name="Ink 9">
                <a:extLst>
                  <a:ext uri="{FF2B5EF4-FFF2-40B4-BE49-F238E27FC236}">
                    <a16:creationId xmlns:a16="http://schemas.microsoft.com/office/drawing/2014/main" id="{17E54C0A-02C9-8E9E-C038-DAB8A251CC49}"/>
                  </a:ext>
                </a:extLst>
              </p14:cNvPr>
              <p14:cNvContentPartPr/>
              <p14:nvPr/>
            </p14:nvContentPartPr>
            <p14:xfrm>
              <a:off x="8198720" y="984920"/>
              <a:ext cx="1260720" cy="11160"/>
            </p14:xfrm>
          </p:contentPart>
        </mc:Choice>
        <mc:Fallback xmlns="">
          <p:pic>
            <p:nvPicPr>
              <p:cNvPr id="10" name="Ink 9">
                <a:extLst>
                  <a:ext uri="{FF2B5EF4-FFF2-40B4-BE49-F238E27FC236}">
                    <a16:creationId xmlns:a16="http://schemas.microsoft.com/office/drawing/2014/main" id="{17E54C0A-02C9-8E9E-C038-DAB8A251CC49}"/>
                  </a:ext>
                </a:extLst>
              </p:cNvPr>
              <p:cNvPicPr/>
              <p:nvPr/>
            </p:nvPicPr>
            <p:blipFill>
              <a:blip r:embed="rId28"/>
              <a:stretch>
                <a:fillRect/>
              </a:stretch>
            </p:blipFill>
            <p:spPr>
              <a:xfrm>
                <a:off x="8109080" y="805280"/>
                <a:ext cx="144036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3" name="Ink 12">
                <a:extLst>
                  <a:ext uri="{FF2B5EF4-FFF2-40B4-BE49-F238E27FC236}">
                    <a16:creationId xmlns:a16="http://schemas.microsoft.com/office/drawing/2014/main" id="{51BDD3A1-24D8-3462-3DE2-3CE9C773A669}"/>
                  </a:ext>
                </a:extLst>
              </p14:cNvPr>
              <p14:cNvContentPartPr/>
              <p14:nvPr/>
            </p14:nvContentPartPr>
            <p14:xfrm>
              <a:off x="8066960" y="1005440"/>
              <a:ext cx="157680" cy="11160"/>
            </p14:xfrm>
          </p:contentPart>
        </mc:Choice>
        <mc:Fallback xmlns="">
          <p:pic>
            <p:nvPicPr>
              <p:cNvPr id="13" name="Ink 12">
                <a:extLst>
                  <a:ext uri="{FF2B5EF4-FFF2-40B4-BE49-F238E27FC236}">
                    <a16:creationId xmlns:a16="http://schemas.microsoft.com/office/drawing/2014/main" id="{51BDD3A1-24D8-3462-3DE2-3CE9C773A669}"/>
                  </a:ext>
                </a:extLst>
              </p:cNvPr>
              <p:cNvPicPr/>
              <p:nvPr/>
            </p:nvPicPr>
            <p:blipFill>
              <a:blip r:embed="rId30"/>
              <a:stretch>
                <a:fillRect/>
              </a:stretch>
            </p:blipFill>
            <p:spPr>
              <a:xfrm>
                <a:off x="7976960" y="825800"/>
                <a:ext cx="33732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4" name="Ink 13">
                <a:extLst>
                  <a:ext uri="{FF2B5EF4-FFF2-40B4-BE49-F238E27FC236}">
                    <a16:creationId xmlns:a16="http://schemas.microsoft.com/office/drawing/2014/main" id="{D2518862-2ECA-5A9A-475A-00E25528A319}"/>
                  </a:ext>
                </a:extLst>
              </p14:cNvPr>
              <p14:cNvContentPartPr/>
              <p14:nvPr/>
            </p14:nvContentPartPr>
            <p14:xfrm>
              <a:off x="10149920" y="1046480"/>
              <a:ext cx="1065240" cy="21600"/>
            </p14:xfrm>
          </p:contentPart>
        </mc:Choice>
        <mc:Fallback xmlns="">
          <p:pic>
            <p:nvPicPr>
              <p:cNvPr id="14" name="Ink 13">
                <a:extLst>
                  <a:ext uri="{FF2B5EF4-FFF2-40B4-BE49-F238E27FC236}">
                    <a16:creationId xmlns:a16="http://schemas.microsoft.com/office/drawing/2014/main" id="{D2518862-2ECA-5A9A-475A-00E25528A319}"/>
                  </a:ext>
                </a:extLst>
              </p:cNvPr>
              <p:cNvPicPr/>
              <p:nvPr/>
            </p:nvPicPr>
            <p:blipFill>
              <a:blip r:embed="rId32"/>
              <a:stretch>
                <a:fillRect/>
              </a:stretch>
            </p:blipFill>
            <p:spPr>
              <a:xfrm>
                <a:off x="10059920" y="866480"/>
                <a:ext cx="1244880" cy="381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5" name="Ink 14">
                <a:extLst>
                  <a:ext uri="{FF2B5EF4-FFF2-40B4-BE49-F238E27FC236}">
                    <a16:creationId xmlns:a16="http://schemas.microsoft.com/office/drawing/2014/main" id="{8F8B4602-0185-8FE7-5033-0339EE0F29A7}"/>
                  </a:ext>
                </a:extLst>
              </p14:cNvPr>
              <p14:cNvContentPartPr/>
              <p14:nvPr/>
            </p14:nvContentPartPr>
            <p14:xfrm>
              <a:off x="10373480" y="954680"/>
              <a:ext cx="824040" cy="112320"/>
            </p14:xfrm>
          </p:contentPart>
        </mc:Choice>
        <mc:Fallback xmlns="">
          <p:pic>
            <p:nvPicPr>
              <p:cNvPr id="15" name="Ink 14">
                <a:extLst>
                  <a:ext uri="{FF2B5EF4-FFF2-40B4-BE49-F238E27FC236}">
                    <a16:creationId xmlns:a16="http://schemas.microsoft.com/office/drawing/2014/main" id="{8F8B4602-0185-8FE7-5033-0339EE0F29A7}"/>
                  </a:ext>
                </a:extLst>
              </p:cNvPr>
              <p:cNvPicPr/>
              <p:nvPr/>
            </p:nvPicPr>
            <p:blipFill>
              <a:blip r:embed="rId34"/>
              <a:stretch>
                <a:fillRect/>
              </a:stretch>
            </p:blipFill>
            <p:spPr>
              <a:xfrm>
                <a:off x="10283480" y="775040"/>
                <a:ext cx="1003680" cy="471960"/>
              </a:xfrm>
              <a:prstGeom prst="rect">
                <a:avLst/>
              </a:prstGeom>
            </p:spPr>
          </p:pic>
        </mc:Fallback>
      </mc:AlternateContent>
    </p:spTree>
    <p:extLst>
      <p:ext uri="{BB962C8B-B14F-4D97-AF65-F5344CB8AC3E}">
        <p14:creationId xmlns:p14="http://schemas.microsoft.com/office/powerpoint/2010/main" val="139932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ppt_w</p:attrName>
                                        </p:attrNameLst>
                                      </p:cBhvr>
                                      <p:tavLst>
                                        <p:tav tm="0">
                                          <p:val>
                                            <p:fltVal val="0"/>
                                          </p:val>
                                        </p:tav>
                                        <p:tav tm="100000">
                                          <p:val>
                                            <p:strVal val="#ppt_w"/>
                                          </p:val>
                                        </p:tav>
                                      </p:tavLst>
                                    </p:anim>
                                    <p:anim calcmode="lin" valueType="num">
                                      <p:cBhvr>
                                        <p:cTn id="15" dur="500" fill="hold"/>
                                        <p:tgtEl>
                                          <p:spTgt spid="32"/>
                                        </p:tgtEl>
                                        <p:attrNameLst>
                                          <p:attrName>ppt_h</p:attrName>
                                        </p:attrNameLst>
                                      </p:cBhvr>
                                      <p:tavLst>
                                        <p:tav tm="0">
                                          <p:val>
                                            <p:fltVal val="0"/>
                                          </p:val>
                                        </p:tav>
                                        <p:tav tm="100000">
                                          <p:val>
                                            <p:strVal val="#ppt_h"/>
                                          </p:val>
                                        </p:tav>
                                      </p:tavLst>
                                    </p:anim>
                                    <p:animEffect transition="in" filter="fade">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barn(inVertical)">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barn(inVertical)">
                                      <p:cBhvr>
                                        <p:cTn id="40" dur="500"/>
                                        <p:tgtEl>
                                          <p:spTgt spid="38"/>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subTnLst>
                                    <p:set>
                                      <p:cBhvr override="childStyle">
                                        <p:cTn dur="1" fill="hold" display="0" masterRel="nextClick" afterEffect="1"/>
                                        <p:tgtEl>
                                          <p:spTgt spid="39"/>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barn(inVertical)">
                                      <p:cBhvr>
                                        <p:cTn id="52" dur="500"/>
                                        <p:tgtEl>
                                          <p:spTgt spid="4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barn(inVertical)">
                                      <p:cBhvr>
                                        <p:cTn id="57" dur="500"/>
                                        <p:tgtEl>
                                          <p:spTgt spid="53"/>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barn(inVertical)">
                                      <p:cBhvr>
                                        <p:cTn id="62" dur="500"/>
                                        <p:tgtEl>
                                          <p:spTgt spid="5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barn(inVertical)">
                                      <p:cBhvr>
                                        <p:cTn id="67" dur="500"/>
                                        <p:tgtEl>
                                          <p:spTgt spid="57"/>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barn(inVertical)">
                                      <p:cBhvr>
                                        <p:cTn id="72" dur="500"/>
                                        <p:tgtEl>
                                          <p:spTgt spid="58"/>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barn(inVertical)">
                                      <p:cBhvr>
                                        <p:cTn id="77" dur="500"/>
                                        <p:tgtEl>
                                          <p:spTgt spid="61"/>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barn(inVertical)">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F236EB75-5BF3-3FE3-D8C4-693297E4B299}"/>
              </a:ext>
            </a:extLst>
          </p:cNvPr>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1ABA6F90-70D5-16B5-157F-1A2A3CF15DFE}"/>
                  </a:ext>
                </a:extLst>
              </p14:cNvPr>
              <p14:cNvContentPartPr/>
              <p14:nvPr/>
            </p14:nvContentPartPr>
            <p14:xfrm>
              <a:off x="1005960" y="1178240"/>
              <a:ext cx="1509480" cy="112320"/>
            </p14:xfrm>
          </p:contentPart>
        </mc:Choice>
        <mc:Fallback xmlns="">
          <p:pic>
            <p:nvPicPr>
              <p:cNvPr id="15" name="Ink 14">
                <a:extLst>
                  <a:ext uri="{FF2B5EF4-FFF2-40B4-BE49-F238E27FC236}">
                    <a16:creationId xmlns:a16="http://schemas.microsoft.com/office/drawing/2014/main" id="{1ABA6F90-70D5-16B5-157F-1A2A3CF15DFE}"/>
                  </a:ext>
                </a:extLst>
              </p:cNvPr>
              <p:cNvPicPr/>
              <p:nvPr/>
            </p:nvPicPr>
            <p:blipFill>
              <a:blip r:embed="rId8"/>
              <a:stretch>
                <a:fillRect/>
              </a:stretch>
            </p:blipFill>
            <p:spPr>
              <a:xfrm>
                <a:off x="933960" y="1034600"/>
                <a:ext cx="1653120" cy="399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id="{45A2B69D-4A27-8327-3B31-C603255B8B4B}"/>
                  </a:ext>
                </a:extLst>
              </p14:cNvPr>
              <p14:cNvContentPartPr/>
              <p14:nvPr/>
            </p14:nvContentPartPr>
            <p14:xfrm>
              <a:off x="1107120" y="1208840"/>
              <a:ext cx="1382760" cy="123840"/>
            </p14:xfrm>
          </p:contentPart>
        </mc:Choice>
        <mc:Fallback xmlns="">
          <p:pic>
            <p:nvPicPr>
              <p:cNvPr id="16" name="Ink 15">
                <a:extLst>
                  <a:ext uri="{FF2B5EF4-FFF2-40B4-BE49-F238E27FC236}">
                    <a16:creationId xmlns:a16="http://schemas.microsoft.com/office/drawing/2014/main" id="{45A2B69D-4A27-8327-3B31-C603255B8B4B}"/>
                  </a:ext>
                </a:extLst>
              </p:cNvPr>
              <p:cNvPicPr/>
              <p:nvPr/>
            </p:nvPicPr>
            <p:blipFill>
              <a:blip r:embed="rId10"/>
              <a:stretch>
                <a:fillRect/>
              </a:stretch>
            </p:blipFill>
            <p:spPr>
              <a:xfrm>
                <a:off x="1035480" y="1065200"/>
                <a:ext cx="1526400" cy="411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Ink 16">
                <a:extLst>
                  <a:ext uri="{FF2B5EF4-FFF2-40B4-BE49-F238E27FC236}">
                    <a16:creationId xmlns:a16="http://schemas.microsoft.com/office/drawing/2014/main" id="{7EC79787-6E31-C2D1-D4CD-39BEC1D529F4}"/>
                  </a:ext>
                </a:extLst>
              </p14:cNvPr>
              <p14:cNvContentPartPr/>
              <p14:nvPr/>
            </p14:nvContentPartPr>
            <p14:xfrm>
              <a:off x="1137720" y="1270040"/>
              <a:ext cx="360" cy="360"/>
            </p14:xfrm>
          </p:contentPart>
        </mc:Choice>
        <mc:Fallback xmlns="">
          <p:pic>
            <p:nvPicPr>
              <p:cNvPr id="17" name="Ink 16">
                <a:extLst>
                  <a:ext uri="{FF2B5EF4-FFF2-40B4-BE49-F238E27FC236}">
                    <a16:creationId xmlns:a16="http://schemas.microsoft.com/office/drawing/2014/main" id="{7EC79787-6E31-C2D1-D4CD-39BEC1D529F4}"/>
                  </a:ext>
                </a:extLst>
              </p:cNvPr>
              <p:cNvPicPr/>
              <p:nvPr/>
            </p:nvPicPr>
            <p:blipFill>
              <a:blip r:embed="rId12"/>
              <a:stretch>
                <a:fillRect/>
              </a:stretch>
            </p:blipFill>
            <p:spPr>
              <a:xfrm>
                <a:off x="1066080" y="1126040"/>
                <a:ext cx="144000" cy="288000"/>
              </a:xfrm>
              <a:prstGeom prst="rect">
                <a:avLst/>
              </a:prstGeom>
            </p:spPr>
          </p:pic>
        </mc:Fallback>
      </mc:AlternateContent>
      <p:sp>
        <p:nvSpPr>
          <p:cNvPr id="28" name="Content Placeholder 27">
            <a:extLst>
              <a:ext uri="{FF2B5EF4-FFF2-40B4-BE49-F238E27FC236}">
                <a16:creationId xmlns:a16="http://schemas.microsoft.com/office/drawing/2014/main" id="{B5A88169-C56E-D0E8-0E5C-3F19ACFF6F32}"/>
              </a:ext>
            </a:extLst>
          </p:cNvPr>
          <p:cNvSpPr>
            <a:spLocks noGrp="1"/>
          </p:cNvSpPr>
          <p:nvPr>
            <p:ph idx="1"/>
          </p:nvPr>
        </p:nvSpPr>
        <p:spPr>
          <a:xfrm>
            <a:off x="2834640" y="1825625"/>
            <a:ext cx="8310880" cy="2685415"/>
          </a:xfrm>
        </p:spPr>
        <p:txBody>
          <a:bodyPr/>
          <a:lstStyle/>
          <a:p>
            <a:endParaRPr lang="en-US" dirty="0"/>
          </a:p>
        </p:txBody>
      </p:sp>
      <p:pic>
        <p:nvPicPr>
          <p:cNvPr id="43" name="Picture 42">
            <a:extLst>
              <a:ext uri="{FF2B5EF4-FFF2-40B4-BE49-F238E27FC236}">
                <a16:creationId xmlns:a16="http://schemas.microsoft.com/office/drawing/2014/main" id="{62233B07-676B-9937-2DF4-5D06816E5A16}"/>
              </a:ext>
            </a:extLst>
          </p:cNvPr>
          <p:cNvPicPr>
            <a:picLocks noChangeAspect="1"/>
          </p:cNvPicPr>
          <p:nvPr/>
        </p:nvPicPr>
        <p:blipFill rotWithShape="1">
          <a:blip r:embed="rId13"/>
          <a:srcRect l="1579" t="421" r="1406" b="2193"/>
          <a:stretch/>
        </p:blipFill>
        <p:spPr>
          <a:xfrm>
            <a:off x="3645338" y="1701198"/>
            <a:ext cx="5614276" cy="5015857"/>
          </a:xfrm>
          <a:prstGeom prst="rect">
            <a:avLst/>
          </a:prstGeom>
        </p:spPr>
      </p:pic>
      <p:pic>
        <p:nvPicPr>
          <p:cNvPr id="45" name="Picture 44">
            <a:extLst>
              <a:ext uri="{FF2B5EF4-FFF2-40B4-BE49-F238E27FC236}">
                <a16:creationId xmlns:a16="http://schemas.microsoft.com/office/drawing/2014/main" id="{A3348700-0EC4-A15C-85A5-3787E51995CC}"/>
              </a:ext>
            </a:extLst>
          </p:cNvPr>
          <p:cNvPicPr>
            <a:picLocks noChangeAspect="1"/>
          </p:cNvPicPr>
          <p:nvPr/>
        </p:nvPicPr>
        <p:blipFill>
          <a:blip r:embed="rId14"/>
          <a:stretch>
            <a:fillRect/>
          </a:stretch>
        </p:blipFill>
        <p:spPr>
          <a:xfrm>
            <a:off x="536028" y="1870327"/>
            <a:ext cx="10817772" cy="3635481"/>
          </a:xfrm>
          <a:prstGeom prst="rect">
            <a:avLst/>
          </a:prstGeom>
        </p:spPr>
      </p:pic>
    </p:spTree>
    <p:extLst>
      <p:ext uri="{BB962C8B-B14F-4D97-AF65-F5344CB8AC3E}">
        <p14:creationId xmlns:p14="http://schemas.microsoft.com/office/powerpoint/2010/main" val="326666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barn(inVertical)">
                                      <p:cBhvr>
                                        <p:cTn id="12" dur="500"/>
                                        <p:tgtEl>
                                          <p:spTgt spid="45"/>
                                        </p:tgtEl>
                                      </p:cBhvr>
                                    </p:animEffect>
                                  </p:childTnLst>
                                  <p:subTnLst>
                                    <p:set>
                                      <p:cBhvr override="childStyle">
                                        <p:cTn dur="1" fill="hold" display="0" masterRel="nextClick" afterEffect="1"/>
                                        <p:tgtEl>
                                          <p:spTgt spid="4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33A7F17-DDF0-0E9C-7C86-460C82BBC46B}"/>
              </a:ext>
            </a:extLst>
          </p:cNvPr>
          <p:cNvGraphicFramePr/>
          <p:nvPr>
            <p:extLst>
              <p:ext uri="{D42A27DB-BD31-4B8C-83A1-F6EECF244321}">
                <p14:modId xmlns:p14="http://schemas.microsoft.com/office/powerpoint/2010/main" val="2670740441"/>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93A0C758-1701-6F57-0D90-65D8635304D7}"/>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6BF85EF1-F983-4D5C-EE90-78FAAE5E3A9D}"/>
              </a:ext>
            </a:extLst>
          </p:cNvPr>
          <p:cNvPicPr>
            <a:picLocks noChangeAspect="1"/>
          </p:cNvPicPr>
          <p:nvPr/>
        </p:nvPicPr>
        <p:blipFill>
          <a:blip r:embed="rId7"/>
          <a:stretch>
            <a:fillRect/>
          </a:stretch>
        </p:blipFill>
        <p:spPr>
          <a:xfrm>
            <a:off x="351462" y="1690688"/>
            <a:ext cx="11489075" cy="4279946"/>
          </a:xfrm>
          <a:prstGeom prst="rect">
            <a:avLst/>
          </a:prstGeom>
        </p:spPr>
      </p:pic>
    </p:spTree>
    <p:extLst>
      <p:ext uri="{BB962C8B-B14F-4D97-AF65-F5344CB8AC3E}">
        <p14:creationId xmlns:p14="http://schemas.microsoft.com/office/powerpoint/2010/main" val="2649004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F236EB75-5BF3-3FE3-D8C4-693297E4B299}"/>
              </a:ext>
            </a:extLst>
          </p:cNvPr>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8" name="Content Placeholder 27">
            <a:extLst>
              <a:ext uri="{FF2B5EF4-FFF2-40B4-BE49-F238E27FC236}">
                <a16:creationId xmlns:a16="http://schemas.microsoft.com/office/drawing/2014/main" id="{B5A88169-C56E-D0E8-0E5C-3F19ACFF6F32}"/>
              </a:ext>
            </a:extLst>
          </p:cNvPr>
          <p:cNvSpPr>
            <a:spLocks noGrp="1"/>
          </p:cNvSpPr>
          <p:nvPr>
            <p:ph idx="1"/>
          </p:nvPr>
        </p:nvSpPr>
        <p:spPr>
          <a:xfrm>
            <a:off x="2834640" y="1825625"/>
            <a:ext cx="8310880" cy="2685415"/>
          </a:xfrm>
        </p:spPr>
        <p:txBody>
          <a:bodyPr/>
          <a:lstStyle/>
          <a:p>
            <a:endParaRPr lang="en-US" dirty="0"/>
          </a:p>
        </p:txBody>
      </p:sp>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E8E24470-8616-7AE3-F5E5-2BF1024417BB}"/>
                  </a:ext>
                </a:extLst>
              </p14:cNvPr>
              <p14:cNvContentPartPr/>
              <p14:nvPr/>
            </p14:nvContentPartPr>
            <p14:xfrm>
              <a:off x="3535440" y="1228280"/>
              <a:ext cx="1265760" cy="63720"/>
            </p14:xfrm>
          </p:contentPart>
        </mc:Choice>
        <mc:Fallback xmlns="">
          <p:pic>
            <p:nvPicPr>
              <p:cNvPr id="2" name="Ink 1">
                <a:extLst>
                  <a:ext uri="{FF2B5EF4-FFF2-40B4-BE49-F238E27FC236}">
                    <a16:creationId xmlns:a16="http://schemas.microsoft.com/office/drawing/2014/main" id="{E8E24470-8616-7AE3-F5E5-2BF1024417BB}"/>
                  </a:ext>
                </a:extLst>
              </p:cNvPr>
              <p:cNvPicPr/>
              <p:nvPr/>
            </p:nvPicPr>
            <p:blipFill>
              <a:blip r:embed="rId8"/>
              <a:stretch>
                <a:fillRect/>
              </a:stretch>
            </p:blipFill>
            <p:spPr>
              <a:xfrm>
                <a:off x="3463440" y="1084640"/>
                <a:ext cx="1409400" cy="351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 name="Ink 2">
                <a:extLst>
                  <a:ext uri="{FF2B5EF4-FFF2-40B4-BE49-F238E27FC236}">
                    <a16:creationId xmlns:a16="http://schemas.microsoft.com/office/drawing/2014/main" id="{76A7DE4B-BCCE-CC11-24B6-380D8A0AABB1}"/>
                  </a:ext>
                </a:extLst>
              </p14:cNvPr>
              <p14:cNvContentPartPr/>
              <p14:nvPr/>
            </p14:nvContentPartPr>
            <p14:xfrm>
              <a:off x="3545520" y="1168160"/>
              <a:ext cx="1198440" cy="30960"/>
            </p14:xfrm>
          </p:contentPart>
        </mc:Choice>
        <mc:Fallback xmlns="">
          <p:pic>
            <p:nvPicPr>
              <p:cNvPr id="3" name="Ink 2">
                <a:extLst>
                  <a:ext uri="{FF2B5EF4-FFF2-40B4-BE49-F238E27FC236}">
                    <a16:creationId xmlns:a16="http://schemas.microsoft.com/office/drawing/2014/main" id="{76A7DE4B-BCCE-CC11-24B6-380D8A0AABB1}"/>
                  </a:ext>
                </a:extLst>
              </p:cNvPr>
              <p:cNvPicPr/>
              <p:nvPr/>
            </p:nvPicPr>
            <p:blipFill>
              <a:blip r:embed="rId10"/>
              <a:stretch>
                <a:fillRect/>
              </a:stretch>
            </p:blipFill>
            <p:spPr>
              <a:xfrm>
                <a:off x="3473880" y="1024160"/>
                <a:ext cx="134208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 name="Ink 3">
                <a:extLst>
                  <a:ext uri="{FF2B5EF4-FFF2-40B4-BE49-F238E27FC236}">
                    <a16:creationId xmlns:a16="http://schemas.microsoft.com/office/drawing/2014/main" id="{F2F2580A-3C3F-413B-05F4-409C01C4F3EF}"/>
                  </a:ext>
                </a:extLst>
              </p14:cNvPr>
              <p14:cNvContentPartPr/>
              <p14:nvPr/>
            </p14:nvContentPartPr>
            <p14:xfrm>
              <a:off x="3535440" y="1178240"/>
              <a:ext cx="1260360" cy="87840"/>
            </p14:xfrm>
          </p:contentPart>
        </mc:Choice>
        <mc:Fallback xmlns="">
          <p:pic>
            <p:nvPicPr>
              <p:cNvPr id="4" name="Ink 3">
                <a:extLst>
                  <a:ext uri="{FF2B5EF4-FFF2-40B4-BE49-F238E27FC236}">
                    <a16:creationId xmlns:a16="http://schemas.microsoft.com/office/drawing/2014/main" id="{F2F2580A-3C3F-413B-05F4-409C01C4F3EF}"/>
                  </a:ext>
                </a:extLst>
              </p:cNvPr>
              <p:cNvPicPr/>
              <p:nvPr/>
            </p:nvPicPr>
            <p:blipFill>
              <a:blip r:embed="rId12"/>
              <a:stretch>
                <a:fillRect/>
              </a:stretch>
            </p:blipFill>
            <p:spPr>
              <a:xfrm>
                <a:off x="3463440" y="1034600"/>
                <a:ext cx="1404000" cy="375480"/>
              </a:xfrm>
              <a:prstGeom prst="rect">
                <a:avLst/>
              </a:prstGeom>
            </p:spPr>
          </p:pic>
        </mc:Fallback>
      </mc:AlternateContent>
      <p:pic>
        <p:nvPicPr>
          <p:cNvPr id="7" name="Picture 6">
            <a:extLst>
              <a:ext uri="{FF2B5EF4-FFF2-40B4-BE49-F238E27FC236}">
                <a16:creationId xmlns:a16="http://schemas.microsoft.com/office/drawing/2014/main" id="{8A22B786-3BB1-EF39-81CB-70CCA98D0C5F}"/>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Lst>
          </a:blip>
          <a:stretch>
            <a:fillRect/>
          </a:stretch>
        </p:blipFill>
        <p:spPr>
          <a:xfrm>
            <a:off x="515575" y="1690688"/>
            <a:ext cx="1752690" cy="1733639"/>
          </a:xfrm>
          <a:prstGeom prst="ellipse">
            <a:avLst/>
          </a:prstGeom>
          <a:ln>
            <a:noFill/>
          </a:ln>
          <a:effectLst>
            <a:softEdge rad="112500"/>
          </a:effectLst>
        </p:spPr>
      </p:pic>
      <p:pic>
        <p:nvPicPr>
          <p:cNvPr id="8" name="Picture 7">
            <a:extLst>
              <a:ext uri="{FF2B5EF4-FFF2-40B4-BE49-F238E27FC236}">
                <a16:creationId xmlns:a16="http://schemas.microsoft.com/office/drawing/2014/main" id="{CD54787A-92F3-426E-272F-E8AD07747E60}"/>
              </a:ext>
            </a:extLst>
          </p:cNvPr>
          <p:cNvPicPr>
            <a:picLocks noChangeAspect="1"/>
          </p:cNvPicPr>
          <p:nvPr/>
        </p:nvPicPr>
        <p:blipFill>
          <a:blip r:embed="rId15"/>
          <a:stretch>
            <a:fillRect/>
          </a:stretch>
        </p:blipFill>
        <p:spPr>
          <a:xfrm>
            <a:off x="2359488" y="1897825"/>
            <a:ext cx="8903089" cy="3731895"/>
          </a:xfrm>
          <a:prstGeom prst="rect">
            <a:avLst/>
          </a:prstGeom>
        </p:spPr>
      </p:pic>
      <p:pic>
        <p:nvPicPr>
          <p:cNvPr id="9" name="Picture 8">
            <a:extLst>
              <a:ext uri="{FF2B5EF4-FFF2-40B4-BE49-F238E27FC236}">
                <a16:creationId xmlns:a16="http://schemas.microsoft.com/office/drawing/2014/main" id="{C6A77403-BE96-2324-5277-A542739FBA4B}"/>
              </a:ext>
            </a:extLst>
          </p:cNvPr>
          <p:cNvPicPr>
            <a:picLocks noChangeAspect="1"/>
          </p:cNvPicPr>
          <p:nvPr/>
        </p:nvPicPr>
        <p:blipFill>
          <a:blip r:embed="rId16"/>
          <a:stretch>
            <a:fillRect/>
          </a:stretch>
        </p:blipFill>
        <p:spPr>
          <a:xfrm>
            <a:off x="136102" y="1676751"/>
            <a:ext cx="8042698" cy="4409089"/>
          </a:xfrm>
          <a:prstGeom prst="rect">
            <a:avLst/>
          </a:prstGeom>
        </p:spPr>
      </p:pic>
    </p:spTree>
    <p:extLst>
      <p:ext uri="{BB962C8B-B14F-4D97-AF65-F5344CB8AC3E}">
        <p14:creationId xmlns:p14="http://schemas.microsoft.com/office/powerpoint/2010/main" val="1909838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F73EE14D-8A41-13FA-C08D-04B244A0BB0E}"/>
              </a:ext>
            </a:extLst>
          </p:cNvPr>
          <p:cNvGraphicFramePr/>
          <p:nvPr>
            <p:extLst>
              <p:ext uri="{D42A27DB-BD31-4B8C-83A1-F6EECF244321}">
                <p14:modId xmlns:p14="http://schemas.microsoft.com/office/powerpoint/2010/main" val="3678269236"/>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C0ED647E-1D45-2C5E-845B-E4F8A69D9A93}"/>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CA33CDB7-29D9-13DE-D774-58B807697EC7}"/>
              </a:ext>
            </a:extLst>
          </p:cNvPr>
          <p:cNvPicPr>
            <a:picLocks noChangeAspect="1"/>
          </p:cNvPicPr>
          <p:nvPr/>
        </p:nvPicPr>
        <p:blipFill rotWithShape="1">
          <a:blip r:embed="rId7"/>
          <a:srcRect t="26714" b="3260"/>
          <a:stretch/>
        </p:blipFill>
        <p:spPr>
          <a:xfrm>
            <a:off x="1432670" y="1825625"/>
            <a:ext cx="8666369" cy="4821830"/>
          </a:xfrm>
          <a:prstGeom prst="rect">
            <a:avLst/>
          </a:prstGeom>
        </p:spPr>
      </p:pic>
      <p:sp>
        <p:nvSpPr>
          <p:cNvPr id="6" name="Speech Bubble: Rectangle 5">
            <a:extLst>
              <a:ext uri="{FF2B5EF4-FFF2-40B4-BE49-F238E27FC236}">
                <a16:creationId xmlns:a16="http://schemas.microsoft.com/office/drawing/2014/main" id="{D3809596-94C2-AB24-40F5-97C70B7AC469}"/>
              </a:ext>
            </a:extLst>
          </p:cNvPr>
          <p:cNvSpPr/>
          <p:nvPr/>
        </p:nvSpPr>
        <p:spPr>
          <a:xfrm>
            <a:off x="8117840" y="2261234"/>
            <a:ext cx="1381760" cy="583883"/>
          </a:xfrm>
          <a:prstGeom prst="wedgeRectCallout">
            <a:avLst>
              <a:gd name="adj1" fmla="val -38480"/>
              <a:gd name="adj2" fmla="val 7294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Knowledge</a:t>
            </a:r>
          </a:p>
        </p:txBody>
      </p:sp>
      <p:sp>
        <p:nvSpPr>
          <p:cNvPr id="8" name="Speech Bubble: Rectangle 7">
            <a:extLst>
              <a:ext uri="{FF2B5EF4-FFF2-40B4-BE49-F238E27FC236}">
                <a16:creationId xmlns:a16="http://schemas.microsoft.com/office/drawing/2014/main" id="{8317EB28-41A9-BC06-9666-98670B64947D}"/>
              </a:ext>
            </a:extLst>
          </p:cNvPr>
          <p:cNvSpPr/>
          <p:nvPr/>
        </p:nvSpPr>
        <p:spPr>
          <a:xfrm>
            <a:off x="8493760" y="5495428"/>
            <a:ext cx="1381760" cy="583883"/>
          </a:xfrm>
          <a:prstGeom prst="wedgeRectCallout">
            <a:avLst>
              <a:gd name="adj1" fmla="val -34804"/>
              <a:gd name="adj2" fmla="val -7670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Skills</a:t>
            </a:r>
          </a:p>
        </p:txBody>
      </p:sp>
      <p:sp>
        <p:nvSpPr>
          <p:cNvPr id="9" name="Speech Bubble: Rectangle 8">
            <a:extLst>
              <a:ext uri="{FF2B5EF4-FFF2-40B4-BE49-F238E27FC236}">
                <a16:creationId xmlns:a16="http://schemas.microsoft.com/office/drawing/2014/main" id="{579ED40D-2226-14DA-3ABC-94F79124BBF4}"/>
              </a:ext>
            </a:extLst>
          </p:cNvPr>
          <p:cNvSpPr/>
          <p:nvPr/>
        </p:nvSpPr>
        <p:spPr>
          <a:xfrm>
            <a:off x="4287520" y="2448877"/>
            <a:ext cx="1381760" cy="583883"/>
          </a:xfrm>
          <a:prstGeom prst="wedgeRectCallout">
            <a:avLst>
              <a:gd name="adj1" fmla="val 37255"/>
              <a:gd name="adj2" fmla="val 8860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Attitudes</a:t>
            </a:r>
          </a:p>
        </p:txBody>
      </p:sp>
      <p:sp>
        <p:nvSpPr>
          <p:cNvPr id="10" name="Speech Bubble: Rectangle 9">
            <a:extLst>
              <a:ext uri="{FF2B5EF4-FFF2-40B4-BE49-F238E27FC236}">
                <a16:creationId xmlns:a16="http://schemas.microsoft.com/office/drawing/2014/main" id="{8F726984-0496-411D-4A37-C8FF9572047E}"/>
              </a:ext>
            </a:extLst>
          </p:cNvPr>
          <p:cNvSpPr/>
          <p:nvPr/>
        </p:nvSpPr>
        <p:spPr>
          <a:xfrm>
            <a:off x="6502400" y="3827937"/>
            <a:ext cx="711200" cy="520543"/>
          </a:xfrm>
          <a:prstGeom prst="wedgeRectCallout">
            <a:avLst>
              <a:gd name="adj1" fmla="val -14950"/>
              <a:gd name="adj2" fmla="val 38138"/>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Competence</a:t>
            </a:r>
          </a:p>
        </p:txBody>
      </p:sp>
      <p:pic>
        <p:nvPicPr>
          <p:cNvPr id="17" name="Picture 16">
            <a:extLst>
              <a:ext uri="{FF2B5EF4-FFF2-40B4-BE49-F238E27FC236}">
                <a16:creationId xmlns:a16="http://schemas.microsoft.com/office/drawing/2014/main" id="{A216401C-E0DB-FF28-C055-BF77B469D083}"/>
              </a:ext>
            </a:extLst>
          </p:cNvPr>
          <p:cNvPicPr>
            <a:picLocks noChangeAspect="1"/>
          </p:cNvPicPr>
          <p:nvPr/>
        </p:nvPicPr>
        <p:blipFill>
          <a:blip r:embed="rId8"/>
          <a:stretch>
            <a:fillRect/>
          </a:stretch>
        </p:blipFill>
        <p:spPr>
          <a:xfrm>
            <a:off x="3900740" y="636371"/>
            <a:ext cx="6614859" cy="6149298"/>
          </a:xfrm>
          <a:prstGeom prst="ellipse">
            <a:avLst/>
          </a:prstGeom>
          <a:ln>
            <a:noFill/>
          </a:ln>
          <a:effectLst>
            <a:softEdge rad="112500"/>
          </a:effectLst>
        </p:spPr>
      </p:pic>
      <p:pic>
        <p:nvPicPr>
          <p:cNvPr id="2" name="Picture 1">
            <a:extLst>
              <a:ext uri="{FF2B5EF4-FFF2-40B4-BE49-F238E27FC236}">
                <a16:creationId xmlns:a16="http://schemas.microsoft.com/office/drawing/2014/main" id="{AC20B3D7-BD3F-C062-E6EA-1AAD37E85DEC}"/>
              </a:ext>
            </a:extLst>
          </p:cNvPr>
          <p:cNvPicPr>
            <a:picLocks noChangeAspect="1"/>
          </p:cNvPicPr>
          <p:nvPr/>
        </p:nvPicPr>
        <p:blipFill rotWithShape="1">
          <a:blip r:embed="rId9"/>
          <a:srcRect l="4092" t="4247" r="6685" b="61019"/>
          <a:stretch/>
        </p:blipFill>
        <p:spPr>
          <a:xfrm>
            <a:off x="1132941" y="365442"/>
            <a:ext cx="10406596" cy="855047"/>
          </a:xfrm>
          <a:prstGeom prst="rect">
            <a:avLst/>
          </a:prstGeom>
        </p:spPr>
      </p:pic>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8EA5FEC2-451E-0291-738D-7EE3B70A8484}"/>
                  </a:ext>
                </a:extLst>
              </p14:cNvPr>
              <p14:cNvContentPartPr/>
              <p14:nvPr/>
            </p14:nvContentPartPr>
            <p14:xfrm>
              <a:off x="4256720" y="822920"/>
              <a:ext cx="2714400" cy="21960"/>
            </p14:xfrm>
          </p:contentPart>
        </mc:Choice>
        <mc:Fallback xmlns="">
          <p:pic>
            <p:nvPicPr>
              <p:cNvPr id="5" name="Ink 4">
                <a:extLst>
                  <a:ext uri="{FF2B5EF4-FFF2-40B4-BE49-F238E27FC236}">
                    <a16:creationId xmlns:a16="http://schemas.microsoft.com/office/drawing/2014/main" id="{8EA5FEC2-451E-0291-738D-7EE3B70A8484}"/>
                  </a:ext>
                </a:extLst>
              </p:cNvPr>
              <p:cNvPicPr/>
              <p:nvPr/>
            </p:nvPicPr>
            <p:blipFill>
              <a:blip r:embed="rId11"/>
              <a:stretch>
                <a:fillRect/>
              </a:stretch>
            </p:blipFill>
            <p:spPr>
              <a:xfrm>
                <a:off x="4166720" y="643280"/>
                <a:ext cx="2894040" cy="381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Ink 6">
                <a:extLst>
                  <a:ext uri="{FF2B5EF4-FFF2-40B4-BE49-F238E27FC236}">
                    <a16:creationId xmlns:a16="http://schemas.microsoft.com/office/drawing/2014/main" id="{388C8180-C78C-F82B-12CD-9D3671F382F5}"/>
                  </a:ext>
                </a:extLst>
              </p14:cNvPr>
              <p14:cNvContentPartPr/>
              <p14:nvPr/>
            </p14:nvContentPartPr>
            <p14:xfrm>
              <a:off x="4368320" y="568040"/>
              <a:ext cx="2611080" cy="62280"/>
            </p14:xfrm>
          </p:contentPart>
        </mc:Choice>
        <mc:Fallback xmlns="">
          <p:pic>
            <p:nvPicPr>
              <p:cNvPr id="7" name="Ink 6">
                <a:extLst>
                  <a:ext uri="{FF2B5EF4-FFF2-40B4-BE49-F238E27FC236}">
                    <a16:creationId xmlns:a16="http://schemas.microsoft.com/office/drawing/2014/main" id="{388C8180-C78C-F82B-12CD-9D3671F382F5}"/>
                  </a:ext>
                </a:extLst>
              </p:cNvPr>
              <p:cNvPicPr/>
              <p:nvPr/>
            </p:nvPicPr>
            <p:blipFill>
              <a:blip r:embed="rId13"/>
              <a:stretch>
                <a:fillRect/>
              </a:stretch>
            </p:blipFill>
            <p:spPr>
              <a:xfrm>
                <a:off x="4278680" y="388400"/>
                <a:ext cx="2790720" cy="421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DAC767DB-F988-CD23-D01D-7BF2810264C4}"/>
                  </a:ext>
                </a:extLst>
              </p14:cNvPr>
              <p14:cNvContentPartPr/>
              <p14:nvPr/>
            </p14:nvContentPartPr>
            <p14:xfrm>
              <a:off x="8361440" y="782240"/>
              <a:ext cx="1273680" cy="360"/>
            </p14:xfrm>
          </p:contentPart>
        </mc:Choice>
        <mc:Fallback xmlns="">
          <p:pic>
            <p:nvPicPr>
              <p:cNvPr id="12" name="Ink 11">
                <a:extLst>
                  <a:ext uri="{FF2B5EF4-FFF2-40B4-BE49-F238E27FC236}">
                    <a16:creationId xmlns:a16="http://schemas.microsoft.com/office/drawing/2014/main" id="{DAC767DB-F988-CD23-D01D-7BF2810264C4}"/>
                  </a:ext>
                </a:extLst>
              </p:cNvPr>
              <p:cNvPicPr/>
              <p:nvPr/>
            </p:nvPicPr>
            <p:blipFill>
              <a:blip r:embed="rId15"/>
              <a:stretch>
                <a:fillRect/>
              </a:stretch>
            </p:blipFill>
            <p:spPr>
              <a:xfrm>
                <a:off x="8271440" y="602240"/>
                <a:ext cx="14533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52C3763F-1FBA-B4FA-2A49-6025F105C6B7}"/>
                  </a:ext>
                </a:extLst>
              </p14:cNvPr>
              <p14:cNvContentPartPr/>
              <p14:nvPr/>
            </p14:nvContentPartPr>
            <p14:xfrm>
              <a:off x="10485080" y="822920"/>
              <a:ext cx="949320" cy="33840"/>
            </p14:xfrm>
          </p:contentPart>
        </mc:Choice>
        <mc:Fallback xmlns="">
          <p:pic>
            <p:nvPicPr>
              <p:cNvPr id="13" name="Ink 12">
                <a:extLst>
                  <a:ext uri="{FF2B5EF4-FFF2-40B4-BE49-F238E27FC236}">
                    <a16:creationId xmlns:a16="http://schemas.microsoft.com/office/drawing/2014/main" id="{52C3763F-1FBA-B4FA-2A49-6025F105C6B7}"/>
                  </a:ext>
                </a:extLst>
              </p:cNvPr>
              <p:cNvPicPr/>
              <p:nvPr/>
            </p:nvPicPr>
            <p:blipFill>
              <a:blip r:embed="rId17"/>
              <a:stretch>
                <a:fillRect/>
              </a:stretch>
            </p:blipFill>
            <p:spPr>
              <a:xfrm>
                <a:off x="10395080" y="643280"/>
                <a:ext cx="1128960" cy="393480"/>
              </a:xfrm>
              <a:prstGeom prst="rect">
                <a:avLst/>
              </a:prstGeom>
            </p:spPr>
          </p:pic>
        </mc:Fallback>
      </mc:AlternateContent>
    </p:spTree>
    <p:extLst>
      <p:ext uri="{BB962C8B-B14F-4D97-AF65-F5344CB8AC3E}">
        <p14:creationId xmlns:p14="http://schemas.microsoft.com/office/powerpoint/2010/main" val="232870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arn(inVertical)">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barn(inVertical)">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685801" y="609600"/>
          <a:ext cx="10131425" cy="1456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p:cNvGraphicFramePr/>
          <p:nvPr/>
        </p:nvGraphicFramePr>
        <p:xfrm>
          <a:off x="672704" y="2065867"/>
          <a:ext cx="10157617" cy="40063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Picture 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 y="5210175"/>
            <a:ext cx="1573411" cy="1573411"/>
          </a:xfrm>
          <a:prstGeom prst="rect">
            <a:avLst/>
          </a:prstGeom>
        </p:spPr>
      </p:pic>
      <p:pic>
        <p:nvPicPr>
          <p:cNvPr id="5" name="Picture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395148" y="5127426"/>
            <a:ext cx="1730574" cy="1730574"/>
          </a:xfrm>
          <a:prstGeom prst="rect">
            <a:avLst/>
          </a:prstGeom>
        </p:spPr>
      </p:pic>
      <p:pic>
        <p:nvPicPr>
          <p:cNvPr id="6" name="Picture 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48299" y="5210175"/>
            <a:ext cx="1647825" cy="1647825"/>
          </a:xfrm>
          <a:prstGeom prst="rect">
            <a:avLst/>
          </a:prstGeom>
        </p:spPr>
      </p:pic>
      <p:sp>
        <p:nvSpPr>
          <p:cNvPr id="7" name="Footer Placeholder 6"/>
          <p:cNvSpPr>
            <a:spLocks noGrp="1"/>
          </p:cNvSpPr>
          <p:nvPr>
            <p:ph type="ftr" sz="quarter" idx="11"/>
          </p:nvPr>
        </p:nvSpPr>
        <p:spPr/>
        <p:txBody>
          <a:bodyPr/>
          <a:lstStyle/>
          <a:p>
            <a:r>
              <a:rPr lang="en-US"/>
              <a:t>Abdirahman Sheikhdon sheikhdon4@yahoo.com</a:t>
            </a:r>
            <a:endParaRPr lang="en-US" dirty="0"/>
          </a:p>
        </p:txBody>
      </p:sp>
      <p:sp>
        <p:nvSpPr>
          <p:cNvPr id="8" name="Date Placeholder 7"/>
          <p:cNvSpPr>
            <a:spLocks noGrp="1"/>
          </p:cNvSpPr>
          <p:nvPr>
            <p:ph type="dt" sz="half" idx="10"/>
          </p:nvPr>
        </p:nvSpPr>
        <p:spPr/>
        <p:txBody>
          <a:bodyPr/>
          <a:lstStyle/>
          <a:p>
            <a:fld id="{6FF0B0D5-933E-495A-8119-729C6B47126B}" type="datetime1">
              <a:rPr lang="en-US" smtClean="0"/>
              <a:t>6/29/24</a:t>
            </a:fld>
            <a:endParaRPr lang="en-US" dirty="0"/>
          </a:p>
        </p:txBody>
      </p:sp>
    </p:spTree>
    <p:extLst>
      <p:ext uri="{BB962C8B-B14F-4D97-AF65-F5344CB8AC3E}">
        <p14:creationId xmlns:p14="http://schemas.microsoft.com/office/powerpoint/2010/main" val="245093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r>
              <a:rPr lang="en-US" dirty="0"/>
              <a:t>Scan the below bar code to see verbs used for cognitive, psychomotor and affective domain. </a:t>
            </a:r>
          </a:p>
          <a:p>
            <a:endParaRPr lang="en-US" dirty="0"/>
          </a:p>
        </p:txBody>
      </p:sp>
      <p:pic>
        <p:nvPicPr>
          <p:cNvPr id="4" name="Picture 3"/>
          <p:cNvPicPr>
            <a:picLocks noChangeAspect="1"/>
          </p:cNvPicPr>
          <p:nvPr/>
        </p:nvPicPr>
        <p:blipFill>
          <a:blip r:embed="rId7"/>
          <a:stretch>
            <a:fillRect/>
          </a:stretch>
        </p:blipFill>
        <p:spPr>
          <a:xfrm>
            <a:off x="5170090" y="2525951"/>
            <a:ext cx="1851820" cy="1806097"/>
          </a:xfrm>
          <a:prstGeom prst="rect">
            <a:avLst/>
          </a:prstGeom>
        </p:spPr>
      </p:pic>
    </p:spTree>
    <p:extLst>
      <p:ext uri="{BB962C8B-B14F-4D97-AF65-F5344CB8AC3E}">
        <p14:creationId xmlns:p14="http://schemas.microsoft.com/office/powerpoint/2010/main" val="3577398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76E13B43-0751-A0E8-26F9-50BF15DA91B2}"/>
              </a:ext>
            </a:extLst>
          </p:cNvPr>
          <p:cNvGraphicFramePr/>
          <p:nvPr>
            <p:extLst>
              <p:ext uri="{D42A27DB-BD31-4B8C-83A1-F6EECF244321}">
                <p14:modId xmlns:p14="http://schemas.microsoft.com/office/powerpoint/2010/main" val="791012005"/>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8CFB4D0F-3F41-33FE-BF01-9F46AB23DDAB}"/>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C0FAC732-6222-10EE-B989-9B343BFD054B}"/>
              </a:ext>
            </a:extLst>
          </p:cNvPr>
          <p:cNvPicPr>
            <a:picLocks noChangeAspect="1"/>
          </p:cNvPicPr>
          <p:nvPr/>
        </p:nvPicPr>
        <p:blipFill rotWithShape="1">
          <a:blip r:embed="rId7"/>
          <a:srcRect t="5807"/>
          <a:stretch/>
        </p:blipFill>
        <p:spPr>
          <a:xfrm>
            <a:off x="1920240" y="1825625"/>
            <a:ext cx="8016240" cy="4484558"/>
          </a:xfrm>
          <a:prstGeom prst="rect">
            <a:avLst/>
          </a:prstGeom>
        </p:spPr>
      </p:pic>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20C4A042-0E1D-BE57-9157-5843C3ECFACD}"/>
                  </a:ext>
                </a:extLst>
              </p14:cNvPr>
              <p14:cNvContentPartPr/>
              <p14:nvPr/>
            </p14:nvContentPartPr>
            <p14:xfrm>
              <a:off x="9241280" y="914000"/>
              <a:ext cx="4320" cy="360"/>
            </p14:xfrm>
          </p:contentPart>
        </mc:Choice>
        <mc:Fallback xmlns="">
          <p:pic>
            <p:nvPicPr>
              <p:cNvPr id="8" name="Ink 7">
                <a:extLst>
                  <a:ext uri="{FF2B5EF4-FFF2-40B4-BE49-F238E27FC236}">
                    <a16:creationId xmlns:a16="http://schemas.microsoft.com/office/drawing/2014/main" id="{20C4A042-0E1D-BE57-9157-5843C3ECFACD}"/>
                  </a:ext>
                </a:extLst>
              </p:cNvPr>
              <p:cNvPicPr/>
              <p:nvPr/>
            </p:nvPicPr>
            <p:blipFill>
              <a:blip r:embed="rId9"/>
              <a:stretch>
                <a:fillRect/>
              </a:stretch>
            </p:blipFill>
            <p:spPr>
              <a:xfrm>
                <a:off x="9169640" y="770000"/>
                <a:ext cx="14796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9039AEBD-9212-996B-2F86-A6EE56691C44}"/>
                  </a:ext>
                </a:extLst>
              </p14:cNvPr>
              <p14:cNvContentPartPr/>
              <p14:nvPr/>
            </p14:nvContentPartPr>
            <p14:xfrm>
              <a:off x="9173960" y="914000"/>
              <a:ext cx="4320" cy="360"/>
            </p14:xfrm>
          </p:contentPart>
        </mc:Choice>
        <mc:Fallback xmlns="">
          <p:pic>
            <p:nvPicPr>
              <p:cNvPr id="9" name="Ink 8">
                <a:extLst>
                  <a:ext uri="{FF2B5EF4-FFF2-40B4-BE49-F238E27FC236}">
                    <a16:creationId xmlns:a16="http://schemas.microsoft.com/office/drawing/2014/main" id="{9039AEBD-9212-996B-2F86-A6EE56691C44}"/>
                  </a:ext>
                </a:extLst>
              </p:cNvPr>
              <p:cNvPicPr/>
              <p:nvPr/>
            </p:nvPicPr>
            <p:blipFill>
              <a:blip r:embed="rId9"/>
              <a:stretch>
                <a:fillRect/>
              </a:stretch>
            </p:blipFill>
            <p:spPr>
              <a:xfrm>
                <a:off x="9102320" y="770000"/>
                <a:ext cx="14796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B70F82BE-6C49-DBB6-2F32-4AE2F8206444}"/>
                  </a:ext>
                </a:extLst>
              </p14:cNvPr>
              <p14:cNvContentPartPr/>
              <p14:nvPr/>
            </p14:nvContentPartPr>
            <p14:xfrm>
              <a:off x="1086920" y="1135760"/>
              <a:ext cx="351360" cy="83880"/>
            </p14:xfrm>
          </p:contentPart>
        </mc:Choice>
        <mc:Fallback xmlns="">
          <p:pic>
            <p:nvPicPr>
              <p:cNvPr id="11" name="Ink 10">
                <a:extLst>
                  <a:ext uri="{FF2B5EF4-FFF2-40B4-BE49-F238E27FC236}">
                    <a16:creationId xmlns:a16="http://schemas.microsoft.com/office/drawing/2014/main" id="{B70F82BE-6C49-DBB6-2F32-4AE2F8206444}"/>
                  </a:ext>
                </a:extLst>
              </p:cNvPr>
              <p:cNvPicPr/>
              <p:nvPr/>
            </p:nvPicPr>
            <p:blipFill>
              <a:blip r:embed="rId12"/>
              <a:stretch>
                <a:fillRect/>
              </a:stretch>
            </p:blipFill>
            <p:spPr>
              <a:xfrm>
                <a:off x="1014920" y="992120"/>
                <a:ext cx="495000" cy="371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06CB8608-AB85-5116-30C3-09E4C290B607}"/>
                  </a:ext>
                </a:extLst>
              </p14:cNvPr>
              <p14:cNvContentPartPr/>
              <p14:nvPr/>
            </p14:nvContentPartPr>
            <p14:xfrm>
              <a:off x="1158200" y="1270040"/>
              <a:ext cx="2945880" cy="21240"/>
            </p14:xfrm>
          </p:contentPart>
        </mc:Choice>
        <mc:Fallback xmlns="">
          <p:pic>
            <p:nvPicPr>
              <p:cNvPr id="12" name="Ink 11">
                <a:extLst>
                  <a:ext uri="{FF2B5EF4-FFF2-40B4-BE49-F238E27FC236}">
                    <a16:creationId xmlns:a16="http://schemas.microsoft.com/office/drawing/2014/main" id="{06CB8608-AB85-5116-30C3-09E4C290B607}"/>
                  </a:ext>
                </a:extLst>
              </p:cNvPr>
              <p:cNvPicPr/>
              <p:nvPr/>
            </p:nvPicPr>
            <p:blipFill>
              <a:blip r:embed="rId14"/>
              <a:stretch>
                <a:fillRect/>
              </a:stretch>
            </p:blipFill>
            <p:spPr>
              <a:xfrm>
                <a:off x="1086560" y="1126040"/>
                <a:ext cx="308952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F8636C8F-C295-1ABA-39E0-09D02591ED9A}"/>
                  </a:ext>
                </a:extLst>
              </p14:cNvPr>
              <p14:cNvContentPartPr/>
              <p14:nvPr/>
            </p14:nvContentPartPr>
            <p14:xfrm>
              <a:off x="5283080" y="1245200"/>
              <a:ext cx="2006640" cy="14760"/>
            </p14:xfrm>
          </p:contentPart>
        </mc:Choice>
        <mc:Fallback xmlns="">
          <p:pic>
            <p:nvPicPr>
              <p:cNvPr id="13" name="Ink 12">
                <a:extLst>
                  <a:ext uri="{FF2B5EF4-FFF2-40B4-BE49-F238E27FC236}">
                    <a16:creationId xmlns:a16="http://schemas.microsoft.com/office/drawing/2014/main" id="{F8636C8F-C295-1ABA-39E0-09D02591ED9A}"/>
                  </a:ext>
                </a:extLst>
              </p:cNvPr>
              <p:cNvPicPr/>
              <p:nvPr/>
            </p:nvPicPr>
            <p:blipFill>
              <a:blip r:embed="rId16"/>
              <a:stretch>
                <a:fillRect/>
              </a:stretch>
            </p:blipFill>
            <p:spPr>
              <a:xfrm>
                <a:off x="5211440" y="1101560"/>
                <a:ext cx="215028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C9F9AD60-19E4-8863-3C3F-A1F3A8A252DF}"/>
                  </a:ext>
                </a:extLst>
              </p14:cNvPr>
              <p14:cNvContentPartPr/>
              <p14:nvPr/>
            </p14:nvContentPartPr>
            <p14:xfrm>
              <a:off x="6542720" y="759920"/>
              <a:ext cx="3161160" cy="84240"/>
            </p14:xfrm>
          </p:contentPart>
        </mc:Choice>
        <mc:Fallback xmlns="">
          <p:pic>
            <p:nvPicPr>
              <p:cNvPr id="14" name="Ink 13">
                <a:extLst>
                  <a:ext uri="{FF2B5EF4-FFF2-40B4-BE49-F238E27FC236}">
                    <a16:creationId xmlns:a16="http://schemas.microsoft.com/office/drawing/2014/main" id="{C9F9AD60-19E4-8863-3C3F-A1F3A8A252DF}"/>
                  </a:ext>
                </a:extLst>
              </p:cNvPr>
              <p:cNvPicPr/>
              <p:nvPr/>
            </p:nvPicPr>
            <p:blipFill>
              <a:blip r:embed="rId18"/>
              <a:stretch>
                <a:fillRect/>
              </a:stretch>
            </p:blipFill>
            <p:spPr>
              <a:xfrm>
                <a:off x="6471080" y="615920"/>
                <a:ext cx="330480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226E1CDB-43B5-ECA4-9E00-56D12AD5A30D}"/>
                  </a:ext>
                </a:extLst>
              </p14:cNvPr>
              <p14:cNvContentPartPr/>
              <p14:nvPr/>
            </p14:nvContentPartPr>
            <p14:xfrm>
              <a:off x="5537240" y="2244560"/>
              <a:ext cx="1320480" cy="11160"/>
            </p14:xfrm>
          </p:contentPart>
        </mc:Choice>
        <mc:Fallback xmlns="">
          <p:pic>
            <p:nvPicPr>
              <p:cNvPr id="15" name="Ink 14">
                <a:extLst>
                  <a:ext uri="{FF2B5EF4-FFF2-40B4-BE49-F238E27FC236}">
                    <a16:creationId xmlns:a16="http://schemas.microsoft.com/office/drawing/2014/main" id="{226E1CDB-43B5-ECA4-9E00-56D12AD5A30D}"/>
                  </a:ext>
                </a:extLst>
              </p:cNvPr>
              <p:cNvPicPr/>
              <p:nvPr/>
            </p:nvPicPr>
            <p:blipFill>
              <a:blip r:embed="rId20"/>
              <a:stretch>
                <a:fillRect/>
              </a:stretch>
            </p:blipFill>
            <p:spPr>
              <a:xfrm>
                <a:off x="5465240" y="2100560"/>
                <a:ext cx="146412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D58FCF4D-6191-ABB0-8F27-462206AF002E}"/>
                  </a:ext>
                </a:extLst>
              </p14:cNvPr>
              <p14:cNvContentPartPr/>
              <p14:nvPr/>
            </p14:nvContentPartPr>
            <p14:xfrm>
              <a:off x="3159440" y="4824680"/>
              <a:ext cx="1414080" cy="73440"/>
            </p14:xfrm>
          </p:contentPart>
        </mc:Choice>
        <mc:Fallback xmlns="">
          <p:pic>
            <p:nvPicPr>
              <p:cNvPr id="16" name="Ink 15">
                <a:extLst>
                  <a:ext uri="{FF2B5EF4-FFF2-40B4-BE49-F238E27FC236}">
                    <a16:creationId xmlns:a16="http://schemas.microsoft.com/office/drawing/2014/main" id="{D58FCF4D-6191-ABB0-8F27-462206AF002E}"/>
                  </a:ext>
                </a:extLst>
              </p:cNvPr>
              <p:cNvPicPr/>
              <p:nvPr/>
            </p:nvPicPr>
            <p:blipFill>
              <a:blip r:embed="rId22"/>
              <a:stretch>
                <a:fillRect/>
              </a:stretch>
            </p:blipFill>
            <p:spPr>
              <a:xfrm>
                <a:off x="3087440" y="4681040"/>
                <a:ext cx="155772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1F70DA7E-27F4-91F8-D12B-1FBFD3EBA9B1}"/>
                  </a:ext>
                </a:extLst>
              </p14:cNvPr>
              <p14:cNvContentPartPr/>
              <p14:nvPr/>
            </p14:nvContentPartPr>
            <p14:xfrm>
              <a:off x="7609760" y="5078480"/>
              <a:ext cx="1160280" cy="64080"/>
            </p14:xfrm>
          </p:contentPart>
        </mc:Choice>
        <mc:Fallback xmlns="">
          <p:pic>
            <p:nvPicPr>
              <p:cNvPr id="17" name="Ink 16">
                <a:extLst>
                  <a:ext uri="{FF2B5EF4-FFF2-40B4-BE49-F238E27FC236}">
                    <a16:creationId xmlns:a16="http://schemas.microsoft.com/office/drawing/2014/main" id="{1F70DA7E-27F4-91F8-D12B-1FBFD3EBA9B1}"/>
                  </a:ext>
                </a:extLst>
              </p:cNvPr>
              <p:cNvPicPr/>
              <p:nvPr/>
            </p:nvPicPr>
            <p:blipFill>
              <a:blip r:embed="rId24"/>
              <a:stretch>
                <a:fillRect/>
              </a:stretch>
            </p:blipFill>
            <p:spPr>
              <a:xfrm>
                <a:off x="7537760" y="4934840"/>
                <a:ext cx="130392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Ink 17">
                <a:extLst>
                  <a:ext uri="{FF2B5EF4-FFF2-40B4-BE49-F238E27FC236}">
                    <a16:creationId xmlns:a16="http://schemas.microsoft.com/office/drawing/2014/main" id="{53BA6114-B6AE-40F7-96F2-115AED203E7F}"/>
                  </a:ext>
                </a:extLst>
              </p14:cNvPr>
              <p14:cNvContentPartPr/>
              <p14:nvPr/>
            </p14:nvContentPartPr>
            <p14:xfrm>
              <a:off x="6309080" y="792320"/>
              <a:ext cx="153360" cy="360"/>
            </p14:xfrm>
          </p:contentPart>
        </mc:Choice>
        <mc:Fallback xmlns="">
          <p:pic>
            <p:nvPicPr>
              <p:cNvPr id="18" name="Ink 17">
                <a:extLst>
                  <a:ext uri="{FF2B5EF4-FFF2-40B4-BE49-F238E27FC236}">
                    <a16:creationId xmlns:a16="http://schemas.microsoft.com/office/drawing/2014/main" id="{53BA6114-B6AE-40F7-96F2-115AED203E7F}"/>
                  </a:ext>
                </a:extLst>
              </p:cNvPr>
              <p:cNvPicPr/>
              <p:nvPr/>
            </p:nvPicPr>
            <p:blipFill>
              <a:blip r:embed="rId26"/>
              <a:stretch>
                <a:fillRect/>
              </a:stretch>
            </p:blipFill>
            <p:spPr>
              <a:xfrm>
                <a:off x="6237080" y="648680"/>
                <a:ext cx="297000" cy="288000"/>
              </a:xfrm>
              <a:prstGeom prst="rect">
                <a:avLst/>
              </a:prstGeom>
            </p:spPr>
          </p:pic>
        </mc:Fallback>
      </mc:AlternateContent>
    </p:spTree>
    <p:extLst>
      <p:ext uri="{BB962C8B-B14F-4D97-AF65-F5344CB8AC3E}">
        <p14:creationId xmlns:p14="http://schemas.microsoft.com/office/powerpoint/2010/main" val="424231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5BE12F8-355E-DFD4-3D70-70DA30CCDF7E}"/>
              </a:ext>
            </a:extLst>
          </p:cNvPr>
          <p:cNvGraphicFramePr/>
          <p:nvPr>
            <p:extLst>
              <p:ext uri="{D42A27DB-BD31-4B8C-83A1-F6EECF244321}">
                <p14:modId xmlns:p14="http://schemas.microsoft.com/office/powerpoint/2010/main" val="3277722988"/>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74CD7D41-B965-8E8A-D8D3-CD5825BAB32E}"/>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7C35EE1B-4512-DF38-AE23-E70BA0164254}"/>
              </a:ext>
            </a:extLst>
          </p:cNvPr>
          <p:cNvPicPr>
            <a:picLocks noChangeAspect="1"/>
          </p:cNvPicPr>
          <p:nvPr/>
        </p:nvPicPr>
        <p:blipFill rotWithShape="1">
          <a:blip r:embed="rId7"/>
          <a:srcRect l="2926" t="7179" r="64339" b="14200"/>
          <a:stretch/>
        </p:blipFill>
        <p:spPr>
          <a:xfrm>
            <a:off x="1137919" y="2509520"/>
            <a:ext cx="3352801" cy="3037840"/>
          </a:xfrm>
          <a:prstGeom prst="rect">
            <a:avLst/>
          </a:prstGeom>
        </p:spPr>
      </p:pic>
      <p:pic>
        <p:nvPicPr>
          <p:cNvPr id="7" name="Picture 6">
            <a:extLst>
              <a:ext uri="{FF2B5EF4-FFF2-40B4-BE49-F238E27FC236}">
                <a16:creationId xmlns:a16="http://schemas.microsoft.com/office/drawing/2014/main" id="{0A5518AD-3FCD-34AF-CA63-D4862A034554}"/>
              </a:ext>
            </a:extLst>
          </p:cNvPr>
          <p:cNvPicPr>
            <a:picLocks noChangeAspect="1"/>
          </p:cNvPicPr>
          <p:nvPr/>
        </p:nvPicPr>
        <p:blipFill rotWithShape="1">
          <a:blip r:embed="rId7"/>
          <a:srcRect l="35816" t="7723" r="34325" b="13656"/>
          <a:stretch/>
        </p:blipFill>
        <p:spPr>
          <a:xfrm>
            <a:off x="4643121" y="2509520"/>
            <a:ext cx="3058162" cy="3037840"/>
          </a:xfrm>
          <a:prstGeom prst="rect">
            <a:avLst/>
          </a:prstGeom>
        </p:spPr>
      </p:pic>
      <p:pic>
        <p:nvPicPr>
          <p:cNvPr id="8" name="Picture 7">
            <a:extLst>
              <a:ext uri="{FF2B5EF4-FFF2-40B4-BE49-F238E27FC236}">
                <a16:creationId xmlns:a16="http://schemas.microsoft.com/office/drawing/2014/main" id="{624EA3A2-2DE9-1FAD-933A-9ED69D7C8D5B}"/>
              </a:ext>
            </a:extLst>
          </p:cNvPr>
          <p:cNvPicPr>
            <a:picLocks noChangeAspect="1"/>
          </p:cNvPicPr>
          <p:nvPr/>
        </p:nvPicPr>
        <p:blipFill rotWithShape="1">
          <a:blip r:embed="rId7"/>
          <a:srcRect l="65474" t="5694" r="1022" b="15684"/>
          <a:stretch/>
        </p:blipFill>
        <p:spPr>
          <a:xfrm>
            <a:off x="7701282" y="2431574"/>
            <a:ext cx="3431540" cy="3037840"/>
          </a:xfrm>
          <a:prstGeom prst="rect">
            <a:avLst/>
          </a:prstGeom>
        </p:spPr>
      </p:pic>
      <p:sp>
        <p:nvSpPr>
          <p:cNvPr id="9" name="Rectangle 8">
            <a:extLst>
              <a:ext uri="{FF2B5EF4-FFF2-40B4-BE49-F238E27FC236}">
                <a16:creationId xmlns:a16="http://schemas.microsoft.com/office/drawing/2014/main" id="{EFD4DF7F-37C6-F8A1-4627-2E5A9B997CD2}"/>
              </a:ext>
            </a:extLst>
          </p:cNvPr>
          <p:cNvSpPr/>
          <p:nvPr/>
        </p:nvSpPr>
        <p:spPr>
          <a:xfrm>
            <a:off x="3860800" y="5547360"/>
            <a:ext cx="1300480" cy="487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Teaching support</a:t>
            </a:r>
          </a:p>
        </p:txBody>
      </p:sp>
      <p:sp>
        <p:nvSpPr>
          <p:cNvPr id="10" name="Rectangle 9">
            <a:extLst>
              <a:ext uri="{FF2B5EF4-FFF2-40B4-BE49-F238E27FC236}">
                <a16:creationId xmlns:a16="http://schemas.microsoft.com/office/drawing/2014/main" id="{74B8E369-37A5-C3F0-6812-20BD7CD93389}"/>
              </a:ext>
            </a:extLst>
          </p:cNvPr>
          <p:cNvSpPr/>
          <p:nvPr/>
        </p:nvSpPr>
        <p:spPr>
          <a:xfrm>
            <a:off x="7233921" y="5579348"/>
            <a:ext cx="1300480" cy="487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learning incentive</a:t>
            </a:r>
          </a:p>
        </p:txBody>
      </p:sp>
      <p:sp>
        <p:nvSpPr>
          <p:cNvPr id="11" name="Arrow: Down 10">
            <a:extLst>
              <a:ext uri="{FF2B5EF4-FFF2-40B4-BE49-F238E27FC236}">
                <a16:creationId xmlns:a16="http://schemas.microsoft.com/office/drawing/2014/main" id="{0CB07B9B-DDA0-5AD2-4C0F-E3595E3BAF3F}"/>
              </a:ext>
            </a:extLst>
          </p:cNvPr>
          <p:cNvSpPr/>
          <p:nvPr/>
        </p:nvSpPr>
        <p:spPr>
          <a:xfrm rot="19928881">
            <a:off x="5133713" y="1074706"/>
            <a:ext cx="1604773" cy="1717040"/>
          </a:xfrm>
          <a:custGeom>
            <a:avLst/>
            <a:gdLst>
              <a:gd name="connsiteX0" fmla="*/ 0 w 1604773"/>
              <a:gd name="connsiteY0" fmla="*/ 914654 h 1717040"/>
              <a:gd name="connsiteX1" fmla="*/ 401193 w 1604773"/>
              <a:gd name="connsiteY1" fmla="*/ 914654 h 1717040"/>
              <a:gd name="connsiteX2" fmla="*/ 401193 w 1604773"/>
              <a:gd name="connsiteY2" fmla="*/ 439034 h 1717040"/>
              <a:gd name="connsiteX3" fmla="*/ 401193 w 1604773"/>
              <a:gd name="connsiteY3" fmla="*/ 0 h 1717040"/>
              <a:gd name="connsiteX4" fmla="*/ 786339 w 1604773"/>
              <a:gd name="connsiteY4" fmla="*/ 0 h 1717040"/>
              <a:gd name="connsiteX5" fmla="*/ 1203580 w 1604773"/>
              <a:gd name="connsiteY5" fmla="*/ 0 h 1717040"/>
              <a:gd name="connsiteX6" fmla="*/ 1203580 w 1604773"/>
              <a:gd name="connsiteY6" fmla="*/ 457327 h 1717040"/>
              <a:gd name="connsiteX7" fmla="*/ 1203580 w 1604773"/>
              <a:gd name="connsiteY7" fmla="*/ 914654 h 1717040"/>
              <a:gd name="connsiteX8" fmla="*/ 1604773 w 1604773"/>
              <a:gd name="connsiteY8" fmla="*/ 914654 h 1717040"/>
              <a:gd name="connsiteX9" fmla="*/ 1227652 w 1604773"/>
              <a:gd name="connsiteY9" fmla="*/ 1291775 h 1717040"/>
              <a:gd name="connsiteX10" fmla="*/ 802387 w 1604773"/>
              <a:gd name="connsiteY10" fmla="*/ 1717040 h 1717040"/>
              <a:gd name="connsiteX11" fmla="*/ 409217 w 1604773"/>
              <a:gd name="connsiteY11" fmla="*/ 1323871 h 1717040"/>
              <a:gd name="connsiteX12" fmla="*/ 0 w 1604773"/>
              <a:gd name="connsiteY12" fmla="*/ 914654 h 17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4773" h="1717040" fill="none" extrusionOk="0">
                <a:moveTo>
                  <a:pt x="0" y="914654"/>
                </a:moveTo>
                <a:cubicBezTo>
                  <a:pt x="140604" y="898686"/>
                  <a:pt x="305916" y="956984"/>
                  <a:pt x="401193" y="914654"/>
                </a:cubicBezTo>
                <a:cubicBezTo>
                  <a:pt x="370334" y="778305"/>
                  <a:pt x="409025" y="551156"/>
                  <a:pt x="401193" y="439034"/>
                </a:cubicBezTo>
                <a:cubicBezTo>
                  <a:pt x="393361" y="326912"/>
                  <a:pt x="418506" y="188483"/>
                  <a:pt x="401193" y="0"/>
                </a:cubicBezTo>
                <a:cubicBezTo>
                  <a:pt x="547201" y="-17445"/>
                  <a:pt x="666110" y="22474"/>
                  <a:pt x="786339" y="0"/>
                </a:cubicBezTo>
                <a:cubicBezTo>
                  <a:pt x="906568" y="-22474"/>
                  <a:pt x="996996" y="17166"/>
                  <a:pt x="1203580" y="0"/>
                </a:cubicBezTo>
                <a:cubicBezTo>
                  <a:pt x="1221062" y="187726"/>
                  <a:pt x="1180382" y="323325"/>
                  <a:pt x="1203580" y="457327"/>
                </a:cubicBezTo>
                <a:cubicBezTo>
                  <a:pt x="1226778" y="591329"/>
                  <a:pt x="1163551" y="732568"/>
                  <a:pt x="1203580" y="914654"/>
                </a:cubicBezTo>
                <a:cubicBezTo>
                  <a:pt x="1351063" y="899575"/>
                  <a:pt x="1519374" y="955138"/>
                  <a:pt x="1604773" y="914654"/>
                </a:cubicBezTo>
                <a:cubicBezTo>
                  <a:pt x="1441589" y="1104467"/>
                  <a:pt x="1293893" y="1179738"/>
                  <a:pt x="1227652" y="1291775"/>
                </a:cubicBezTo>
                <a:cubicBezTo>
                  <a:pt x="1161411" y="1403812"/>
                  <a:pt x="950925" y="1472293"/>
                  <a:pt x="802387" y="1717040"/>
                </a:cubicBezTo>
                <a:cubicBezTo>
                  <a:pt x="564264" y="1564844"/>
                  <a:pt x="584605" y="1489503"/>
                  <a:pt x="409217" y="1323871"/>
                </a:cubicBezTo>
                <a:cubicBezTo>
                  <a:pt x="233830" y="1158239"/>
                  <a:pt x="193858" y="1061201"/>
                  <a:pt x="0" y="914654"/>
                </a:cubicBezTo>
                <a:close/>
              </a:path>
              <a:path w="1604773" h="1717040" stroke="0" extrusionOk="0">
                <a:moveTo>
                  <a:pt x="0" y="914654"/>
                </a:moveTo>
                <a:cubicBezTo>
                  <a:pt x="184045" y="895295"/>
                  <a:pt x="204393" y="957373"/>
                  <a:pt x="401193" y="914654"/>
                </a:cubicBezTo>
                <a:cubicBezTo>
                  <a:pt x="397223" y="730174"/>
                  <a:pt x="407218" y="544616"/>
                  <a:pt x="401193" y="448180"/>
                </a:cubicBezTo>
                <a:cubicBezTo>
                  <a:pt x="395168" y="351744"/>
                  <a:pt x="403802" y="152792"/>
                  <a:pt x="401193" y="0"/>
                </a:cubicBezTo>
                <a:cubicBezTo>
                  <a:pt x="579775" y="-18752"/>
                  <a:pt x="710208" y="9653"/>
                  <a:pt x="794363" y="0"/>
                </a:cubicBezTo>
                <a:cubicBezTo>
                  <a:pt x="878518" y="-9653"/>
                  <a:pt x="1016343" y="7972"/>
                  <a:pt x="1203580" y="0"/>
                </a:cubicBezTo>
                <a:cubicBezTo>
                  <a:pt x="1205010" y="199079"/>
                  <a:pt x="1159549" y="343510"/>
                  <a:pt x="1203580" y="475620"/>
                </a:cubicBezTo>
                <a:cubicBezTo>
                  <a:pt x="1247611" y="607730"/>
                  <a:pt x="1187020" y="758316"/>
                  <a:pt x="1203580" y="914654"/>
                </a:cubicBezTo>
                <a:cubicBezTo>
                  <a:pt x="1386589" y="904985"/>
                  <a:pt x="1432085" y="949592"/>
                  <a:pt x="1604773" y="914654"/>
                </a:cubicBezTo>
                <a:cubicBezTo>
                  <a:pt x="1501908" y="1049552"/>
                  <a:pt x="1383280" y="1124130"/>
                  <a:pt x="1219628" y="1299799"/>
                </a:cubicBezTo>
                <a:cubicBezTo>
                  <a:pt x="1055976" y="1475468"/>
                  <a:pt x="849777" y="1577552"/>
                  <a:pt x="802387" y="1717040"/>
                </a:cubicBezTo>
                <a:cubicBezTo>
                  <a:pt x="605631" y="1615519"/>
                  <a:pt x="550981" y="1446761"/>
                  <a:pt x="393170" y="1307823"/>
                </a:cubicBezTo>
                <a:cubicBezTo>
                  <a:pt x="235358" y="1168886"/>
                  <a:pt x="203790" y="1050095"/>
                  <a:pt x="0" y="914654"/>
                </a:cubicBezTo>
                <a:close/>
              </a:path>
            </a:pathLst>
          </a:custGeom>
          <a:solidFill>
            <a:schemeClr val="accent4">
              <a:lumMod val="20000"/>
              <a:lumOff val="80000"/>
            </a:schemeClr>
          </a:solidFill>
          <a:ln>
            <a:prstDash val="dashDot"/>
            <a:extLst>
              <a:ext uri="{C807C97D-BFC1-408E-A445-0C87EB9F89A2}">
                <ask:lineSketchStyleProps xmlns:ask="http://schemas.microsoft.com/office/drawing/2018/sketchyshapes" sd="2797095539">
                  <a:prstGeom prst="downArrow">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What to  learn?</a:t>
            </a:r>
          </a:p>
        </p:txBody>
      </p:sp>
      <p:sp>
        <p:nvSpPr>
          <p:cNvPr id="12" name="Arrow: Down 11">
            <a:extLst>
              <a:ext uri="{FF2B5EF4-FFF2-40B4-BE49-F238E27FC236}">
                <a16:creationId xmlns:a16="http://schemas.microsoft.com/office/drawing/2014/main" id="{B0CCDE83-B965-2468-44F6-FB297D83A8F9}"/>
              </a:ext>
            </a:extLst>
          </p:cNvPr>
          <p:cNvSpPr/>
          <p:nvPr/>
        </p:nvSpPr>
        <p:spPr>
          <a:xfrm rot="19928881">
            <a:off x="551552" y="1021397"/>
            <a:ext cx="1604773" cy="1717040"/>
          </a:xfrm>
          <a:custGeom>
            <a:avLst/>
            <a:gdLst>
              <a:gd name="connsiteX0" fmla="*/ 0 w 1604773"/>
              <a:gd name="connsiteY0" fmla="*/ 914654 h 1717040"/>
              <a:gd name="connsiteX1" fmla="*/ 401193 w 1604773"/>
              <a:gd name="connsiteY1" fmla="*/ 914654 h 1717040"/>
              <a:gd name="connsiteX2" fmla="*/ 401193 w 1604773"/>
              <a:gd name="connsiteY2" fmla="*/ 439034 h 1717040"/>
              <a:gd name="connsiteX3" fmla="*/ 401193 w 1604773"/>
              <a:gd name="connsiteY3" fmla="*/ 0 h 1717040"/>
              <a:gd name="connsiteX4" fmla="*/ 786339 w 1604773"/>
              <a:gd name="connsiteY4" fmla="*/ 0 h 1717040"/>
              <a:gd name="connsiteX5" fmla="*/ 1203580 w 1604773"/>
              <a:gd name="connsiteY5" fmla="*/ 0 h 1717040"/>
              <a:gd name="connsiteX6" fmla="*/ 1203580 w 1604773"/>
              <a:gd name="connsiteY6" fmla="*/ 457327 h 1717040"/>
              <a:gd name="connsiteX7" fmla="*/ 1203580 w 1604773"/>
              <a:gd name="connsiteY7" fmla="*/ 914654 h 1717040"/>
              <a:gd name="connsiteX8" fmla="*/ 1604773 w 1604773"/>
              <a:gd name="connsiteY8" fmla="*/ 914654 h 1717040"/>
              <a:gd name="connsiteX9" fmla="*/ 1227652 w 1604773"/>
              <a:gd name="connsiteY9" fmla="*/ 1291775 h 1717040"/>
              <a:gd name="connsiteX10" fmla="*/ 802387 w 1604773"/>
              <a:gd name="connsiteY10" fmla="*/ 1717040 h 1717040"/>
              <a:gd name="connsiteX11" fmla="*/ 409217 w 1604773"/>
              <a:gd name="connsiteY11" fmla="*/ 1323871 h 1717040"/>
              <a:gd name="connsiteX12" fmla="*/ 0 w 1604773"/>
              <a:gd name="connsiteY12" fmla="*/ 914654 h 17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4773" h="1717040" fill="none" extrusionOk="0">
                <a:moveTo>
                  <a:pt x="0" y="914654"/>
                </a:moveTo>
                <a:cubicBezTo>
                  <a:pt x="140604" y="898686"/>
                  <a:pt x="305916" y="956984"/>
                  <a:pt x="401193" y="914654"/>
                </a:cubicBezTo>
                <a:cubicBezTo>
                  <a:pt x="370334" y="778305"/>
                  <a:pt x="409025" y="551156"/>
                  <a:pt x="401193" y="439034"/>
                </a:cubicBezTo>
                <a:cubicBezTo>
                  <a:pt x="393361" y="326912"/>
                  <a:pt x="418506" y="188483"/>
                  <a:pt x="401193" y="0"/>
                </a:cubicBezTo>
                <a:cubicBezTo>
                  <a:pt x="547201" y="-17445"/>
                  <a:pt x="666110" y="22474"/>
                  <a:pt x="786339" y="0"/>
                </a:cubicBezTo>
                <a:cubicBezTo>
                  <a:pt x="906568" y="-22474"/>
                  <a:pt x="996996" y="17166"/>
                  <a:pt x="1203580" y="0"/>
                </a:cubicBezTo>
                <a:cubicBezTo>
                  <a:pt x="1221062" y="187726"/>
                  <a:pt x="1180382" y="323325"/>
                  <a:pt x="1203580" y="457327"/>
                </a:cubicBezTo>
                <a:cubicBezTo>
                  <a:pt x="1226778" y="591329"/>
                  <a:pt x="1163551" y="732568"/>
                  <a:pt x="1203580" y="914654"/>
                </a:cubicBezTo>
                <a:cubicBezTo>
                  <a:pt x="1351063" y="899575"/>
                  <a:pt x="1519374" y="955138"/>
                  <a:pt x="1604773" y="914654"/>
                </a:cubicBezTo>
                <a:cubicBezTo>
                  <a:pt x="1441589" y="1104467"/>
                  <a:pt x="1293893" y="1179738"/>
                  <a:pt x="1227652" y="1291775"/>
                </a:cubicBezTo>
                <a:cubicBezTo>
                  <a:pt x="1161411" y="1403812"/>
                  <a:pt x="950925" y="1472293"/>
                  <a:pt x="802387" y="1717040"/>
                </a:cubicBezTo>
                <a:cubicBezTo>
                  <a:pt x="564264" y="1564844"/>
                  <a:pt x="584605" y="1489503"/>
                  <a:pt x="409217" y="1323871"/>
                </a:cubicBezTo>
                <a:cubicBezTo>
                  <a:pt x="233830" y="1158239"/>
                  <a:pt x="193858" y="1061201"/>
                  <a:pt x="0" y="914654"/>
                </a:cubicBezTo>
                <a:close/>
              </a:path>
              <a:path w="1604773" h="1717040" stroke="0" extrusionOk="0">
                <a:moveTo>
                  <a:pt x="0" y="914654"/>
                </a:moveTo>
                <a:cubicBezTo>
                  <a:pt x="184045" y="895295"/>
                  <a:pt x="204393" y="957373"/>
                  <a:pt x="401193" y="914654"/>
                </a:cubicBezTo>
                <a:cubicBezTo>
                  <a:pt x="397223" y="730174"/>
                  <a:pt x="407218" y="544616"/>
                  <a:pt x="401193" y="448180"/>
                </a:cubicBezTo>
                <a:cubicBezTo>
                  <a:pt x="395168" y="351744"/>
                  <a:pt x="403802" y="152792"/>
                  <a:pt x="401193" y="0"/>
                </a:cubicBezTo>
                <a:cubicBezTo>
                  <a:pt x="579775" y="-18752"/>
                  <a:pt x="710208" y="9653"/>
                  <a:pt x="794363" y="0"/>
                </a:cubicBezTo>
                <a:cubicBezTo>
                  <a:pt x="878518" y="-9653"/>
                  <a:pt x="1016343" y="7972"/>
                  <a:pt x="1203580" y="0"/>
                </a:cubicBezTo>
                <a:cubicBezTo>
                  <a:pt x="1205010" y="199079"/>
                  <a:pt x="1159549" y="343510"/>
                  <a:pt x="1203580" y="475620"/>
                </a:cubicBezTo>
                <a:cubicBezTo>
                  <a:pt x="1247611" y="607730"/>
                  <a:pt x="1187020" y="758316"/>
                  <a:pt x="1203580" y="914654"/>
                </a:cubicBezTo>
                <a:cubicBezTo>
                  <a:pt x="1386589" y="904985"/>
                  <a:pt x="1432085" y="949592"/>
                  <a:pt x="1604773" y="914654"/>
                </a:cubicBezTo>
                <a:cubicBezTo>
                  <a:pt x="1501908" y="1049552"/>
                  <a:pt x="1383280" y="1124130"/>
                  <a:pt x="1219628" y="1299799"/>
                </a:cubicBezTo>
                <a:cubicBezTo>
                  <a:pt x="1055976" y="1475468"/>
                  <a:pt x="849777" y="1577552"/>
                  <a:pt x="802387" y="1717040"/>
                </a:cubicBezTo>
                <a:cubicBezTo>
                  <a:pt x="605631" y="1615519"/>
                  <a:pt x="550981" y="1446761"/>
                  <a:pt x="393170" y="1307823"/>
                </a:cubicBezTo>
                <a:cubicBezTo>
                  <a:pt x="235358" y="1168886"/>
                  <a:pt x="203790" y="1050095"/>
                  <a:pt x="0" y="914654"/>
                </a:cubicBezTo>
                <a:close/>
              </a:path>
            </a:pathLst>
          </a:custGeom>
          <a:solidFill>
            <a:schemeClr val="accent4">
              <a:lumMod val="20000"/>
              <a:lumOff val="80000"/>
            </a:schemeClr>
          </a:solidFill>
          <a:ln cmpd="dbl">
            <a:prstDash val="dashDot"/>
            <a:extLst>
              <a:ext uri="{C807C97D-BFC1-408E-A445-0C87EB9F89A2}">
                <ask:lineSketchStyleProps xmlns:ask="http://schemas.microsoft.com/office/drawing/2018/sketchyshapes" sd="2797095539">
                  <a:prstGeom prst="downArrow">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How to teach it?</a:t>
            </a:r>
          </a:p>
        </p:txBody>
      </p:sp>
      <p:sp>
        <p:nvSpPr>
          <p:cNvPr id="13" name="Arrow: Down 12">
            <a:extLst>
              <a:ext uri="{FF2B5EF4-FFF2-40B4-BE49-F238E27FC236}">
                <a16:creationId xmlns:a16="http://schemas.microsoft.com/office/drawing/2014/main" id="{9274EE03-FF83-7A9A-46D3-662C407FFFCF}"/>
              </a:ext>
            </a:extLst>
          </p:cNvPr>
          <p:cNvSpPr/>
          <p:nvPr/>
        </p:nvSpPr>
        <p:spPr>
          <a:xfrm rot="1948702">
            <a:off x="9281482" y="1000108"/>
            <a:ext cx="2230269" cy="1717040"/>
          </a:xfrm>
          <a:custGeom>
            <a:avLst/>
            <a:gdLst>
              <a:gd name="connsiteX0" fmla="*/ 0 w 2230269"/>
              <a:gd name="connsiteY0" fmla="*/ 858520 h 1717040"/>
              <a:gd name="connsiteX1" fmla="*/ 557567 w 2230269"/>
              <a:gd name="connsiteY1" fmla="*/ 858520 h 1717040"/>
              <a:gd name="connsiteX2" fmla="*/ 557567 w 2230269"/>
              <a:gd name="connsiteY2" fmla="*/ 437845 h 1717040"/>
              <a:gd name="connsiteX3" fmla="*/ 557567 w 2230269"/>
              <a:gd name="connsiteY3" fmla="*/ 0 h 1717040"/>
              <a:gd name="connsiteX4" fmla="*/ 1126286 w 2230269"/>
              <a:gd name="connsiteY4" fmla="*/ 0 h 1717040"/>
              <a:gd name="connsiteX5" fmla="*/ 1672702 w 2230269"/>
              <a:gd name="connsiteY5" fmla="*/ 0 h 1717040"/>
              <a:gd name="connsiteX6" fmla="*/ 1672702 w 2230269"/>
              <a:gd name="connsiteY6" fmla="*/ 446430 h 1717040"/>
              <a:gd name="connsiteX7" fmla="*/ 1672702 w 2230269"/>
              <a:gd name="connsiteY7" fmla="*/ 858520 h 1717040"/>
              <a:gd name="connsiteX8" fmla="*/ 2230269 w 2230269"/>
              <a:gd name="connsiteY8" fmla="*/ 858520 h 1717040"/>
              <a:gd name="connsiteX9" fmla="*/ 1869709 w 2230269"/>
              <a:gd name="connsiteY9" fmla="*/ 1136108 h 1717040"/>
              <a:gd name="connsiteX10" fmla="*/ 1475695 w 2230269"/>
              <a:gd name="connsiteY10" fmla="*/ 1439452 h 1717040"/>
              <a:gd name="connsiteX11" fmla="*/ 1115135 w 2230269"/>
              <a:gd name="connsiteY11" fmla="*/ 1717040 h 1717040"/>
              <a:gd name="connsiteX12" fmla="*/ 721121 w 2230269"/>
              <a:gd name="connsiteY12" fmla="*/ 1413696 h 1717040"/>
              <a:gd name="connsiteX13" fmla="*/ 327106 w 2230269"/>
              <a:gd name="connsiteY13" fmla="*/ 1110353 h 1717040"/>
              <a:gd name="connsiteX14" fmla="*/ 0 w 2230269"/>
              <a:gd name="connsiteY14" fmla="*/ 858520 h 17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30269" h="1717040" fill="none" extrusionOk="0">
                <a:moveTo>
                  <a:pt x="0" y="858520"/>
                </a:moveTo>
                <a:cubicBezTo>
                  <a:pt x="144895" y="800672"/>
                  <a:pt x="284268" y="913289"/>
                  <a:pt x="557567" y="858520"/>
                </a:cubicBezTo>
                <a:cubicBezTo>
                  <a:pt x="516117" y="724965"/>
                  <a:pt x="566516" y="615662"/>
                  <a:pt x="557567" y="437845"/>
                </a:cubicBezTo>
                <a:cubicBezTo>
                  <a:pt x="548618" y="260028"/>
                  <a:pt x="596534" y="104041"/>
                  <a:pt x="557567" y="0"/>
                </a:cubicBezTo>
                <a:cubicBezTo>
                  <a:pt x="803992" y="-32547"/>
                  <a:pt x="944818" y="65441"/>
                  <a:pt x="1126286" y="0"/>
                </a:cubicBezTo>
                <a:cubicBezTo>
                  <a:pt x="1307754" y="-65441"/>
                  <a:pt x="1463609" y="52994"/>
                  <a:pt x="1672702" y="0"/>
                </a:cubicBezTo>
                <a:cubicBezTo>
                  <a:pt x="1679684" y="215281"/>
                  <a:pt x="1637693" y="268759"/>
                  <a:pt x="1672702" y="446430"/>
                </a:cubicBezTo>
                <a:cubicBezTo>
                  <a:pt x="1707711" y="624101"/>
                  <a:pt x="1633330" y="656394"/>
                  <a:pt x="1672702" y="858520"/>
                </a:cubicBezTo>
                <a:cubicBezTo>
                  <a:pt x="1880569" y="823950"/>
                  <a:pt x="2095364" y="890409"/>
                  <a:pt x="2230269" y="858520"/>
                </a:cubicBezTo>
                <a:cubicBezTo>
                  <a:pt x="2129307" y="944753"/>
                  <a:pt x="1978851" y="992150"/>
                  <a:pt x="1869709" y="1136108"/>
                </a:cubicBezTo>
                <a:cubicBezTo>
                  <a:pt x="1760567" y="1280066"/>
                  <a:pt x="1570536" y="1323795"/>
                  <a:pt x="1475695" y="1439452"/>
                </a:cubicBezTo>
                <a:cubicBezTo>
                  <a:pt x="1380854" y="1555109"/>
                  <a:pt x="1215131" y="1584030"/>
                  <a:pt x="1115135" y="1717040"/>
                </a:cubicBezTo>
                <a:cubicBezTo>
                  <a:pt x="920933" y="1629982"/>
                  <a:pt x="866233" y="1492384"/>
                  <a:pt x="721121" y="1413696"/>
                </a:cubicBezTo>
                <a:cubicBezTo>
                  <a:pt x="576009" y="1335008"/>
                  <a:pt x="532386" y="1243546"/>
                  <a:pt x="327106" y="1110353"/>
                </a:cubicBezTo>
                <a:cubicBezTo>
                  <a:pt x="121826" y="977160"/>
                  <a:pt x="100582" y="892141"/>
                  <a:pt x="0" y="858520"/>
                </a:cubicBezTo>
                <a:close/>
              </a:path>
              <a:path w="2230269" h="1717040" stroke="0" extrusionOk="0">
                <a:moveTo>
                  <a:pt x="0" y="858520"/>
                </a:moveTo>
                <a:cubicBezTo>
                  <a:pt x="264438" y="816544"/>
                  <a:pt x="287311" y="893058"/>
                  <a:pt x="557567" y="858520"/>
                </a:cubicBezTo>
                <a:cubicBezTo>
                  <a:pt x="527301" y="699003"/>
                  <a:pt x="585953" y="637576"/>
                  <a:pt x="557567" y="420675"/>
                </a:cubicBezTo>
                <a:cubicBezTo>
                  <a:pt x="529181" y="203775"/>
                  <a:pt x="581042" y="172424"/>
                  <a:pt x="557567" y="0"/>
                </a:cubicBezTo>
                <a:cubicBezTo>
                  <a:pt x="746511" y="-43684"/>
                  <a:pt x="855781" y="57158"/>
                  <a:pt x="1103983" y="0"/>
                </a:cubicBezTo>
                <a:cubicBezTo>
                  <a:pt x="1352185" y="-57158"/>
                  <a:pt x="1482525" y="33066"/>
                  <a:pt x="1672702" y="0"/>
                </a:cubicBezTo>
                <a:cubicBezTo>
                  <a:pt x="1688546" y="89358"/>
                  <a:pt x="1624621" y="225012"/>
                  <a:pt x="1672702" y="446430"/>
                </a:cubicBezTo>
                <a:cubicBezTo>
                  <a:pt x="1720783" y="667848"/>
                  <a:pt x="1649943" y="701824"/>
                  <a:pt x="1672702" y="858520"/>
                </a:cubicBezTo>
                <a:cubicBezTo>
                  <a:pt x="1904615" y="816363"/>
                  <a:pt x="2000142" y="913588"/>
                  <a:pt x="2230269" y="858520"/>
                </a:cubicBezTo>
                <a:cubicBezTo>
                  <a:pt x="2133801" y="958351"/>
                  <a:pt x="1947488" y="1033494"/>
                  <a:pt x="1880860" y="1127523"/>
                </a:cubicBezTo>
                <a:cubicBezTo>
                  <a:pt x="1814232" y="1221552"/>
                  <a:pt x="1642222" y="1274598"/>
                  <a:pt x="1520300" y="1405111"/>
                </a:cubicBezTo>
                <a:cubicBezTo>
                  <a:pt x="1398378" y="1535624"/>
                  <a:pt x="1255530" y="1543695"/>
                  <a:pt x="1115135" y="1717040"/>
                </a:cubicBezTo>
                <a:cubicBezTo>
                  <a:pt x="946928" y="1618619"/>
                  <a:pt x="952478" y="1526943"/>
                  <a:pt x="754575" y="1439452"/>
                </a:cubicBezTo>
                <a:cubicBezTo>
                  <a:pt x="556672" y="1351961"/>
                  <a:pt x="501185" y="1174924"/>
                  <a:pt x="371712" y="1144693"/>
                </a:cubicBezTo>
                <a:cubicBezTo>
                  <a:pt x="242239" y="1114462"/>
                  <a:pt x="185048" y="972145"/>
                  <a:pt x="0" y="858520"/>
                </a:cubicBezTo>
                <a:close/>
              </a:path>
            </a:pathLst>
          </a:custGeom>
          <a:solidFill>
            <a:schemeClr val="accent6">
              <a:lumMod val="20000"/>
              <a:lumOff val="80000"/>
            </a:schemeClr>
          </a:solidFill>
          <a:ln cmpd="dbl">
            <a:prstDash val="dashDot"/>
            <a:extLst>
              <a:ext uri="{C807C97D-BFC1-408E-A445-0C87EB9F89A2}">
                <ask:lineSketchStyleProps xmlns:ask="http://schemas.microsoft.com/office/drawing/2018/sketchyshapes" sd="2797095539">
                  <a:prstGeom prst="downArrow">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How to check learning?</a:t>
            </a:r>
          </a:p>
        </p:txBody>
      </p:sp>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6592D1F1-CDE8-D55B-993E-3090346F5137}"/>
                  </a:ext>
                </a:extLst>
              </p14:cNvPr>
              <p14:cNvContentPartPr/>
              <p14:nvPr/>
            </p14:nvContentPartPr>
            <p14:xfrm>
              <a:off x="5013385" y="3751241"/>
              <a:ext cx="2221200" cy="85320"/>
            </p14:xfrm>
          </p:contentPart>
        </mc:Choice>
        <mc:Fallback xmlns="">
          <p:pic>
            <p:nvPicPr>
              <p:cNvPr id="14" name="Ink 13">
                <a:extLst>
                  <a:ext uri="{FF2B5EF4-FFF2-40B4-BE49-F238E27FC236}">
                    <a16:creationId xmlns:a16="http://schemas.microsoft.com/office/drawing/2014/main" id="{6592D1F1-CDE8-D55B-993E-3090346F5137}"/>
                  </a:ext>
                </a:extLst>
              </p:cNvPr>
              <p:cNvPicPr/>
              <p:nvPr/>
            </p:nvPicPr>
            <p:blipFill>
              <a:blip r:embed="rId9"/>
              <a:stretch>
                <a:fillRect/>
              </a:stretch>
            </p:blipFill>
            <p:spPr>
              <a:xfrm>
                <a:off x="4923745" y="3571241"/>
                <a:ext cx="2400840" cy="444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78BE4611-02F6-F150-D52A-EA58977CC240}"/>
                  </a:ext>
                </a:extLst>
              </p14:cNvPr>
              <p14:cNvContentPartPr/>
              <p14:nvPr/>
            </p14:nvContentPartPr>
            <p14:xfrm>
              <a:off x="5339185" y="4119521"/>
              <a:ext cx="1372680" cy="360"/>
            </p14:xfrm>
          </p:contentPart>
        </mc:Choice>
        <mc:Fallback xmlns="">
          <p:pic>
            <p:nvPicPr>
              <p:cNvPr id="15" name="Ink 14">
                <a:extLst>
                  <a:ext uri="{FF2B5EF4-FFF2-40B4-BE49-F238E27FC236}">
                    <a16:creationId xmlns:a16="http://schemas.microsoft.com/office/drawing/2014/main" id="{78BE4611-02F6-F150-D52A-EA58977CC240}"/>
                  </a:ext>
                </a:extLst>
              </p:cNvPr>
              <p:cNvPicPr/>
              <p:nvPr/>
            </p:nvPicPr>
            <p:blipFill>
              <a:blip r:embed="rId11"/>
              <a:stretch>
                <a:fillRect/>
              </a:stretch>
            </p:blipFill>
            <p:spPr>
              <a:xfrm>
                <a:off x="5249545" y="3939881"/>
                <a:ext cx="15523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5EAADD7C-D96C-FD7F-A8A1-5C46F319BF24}"/>
                  </a:ext>
                </a:extLst>
              </p14:cNvPr>
              <p14:cNvContentPartPr/>
              <p14:nvPr/>
            </p14:nvContentPartPr>
            <p14:xfrm>
              <a:off x="8933785" y="3908921"/>
              <a:ext cx="1337760" cy="11160"/>
            </p14:xfrm>
          </p:contentPart>
        </mc:Choice>
        <mc:Fallback xmlns="">
          <p:pic>
            <p:nvPicPr>
              <p:cNvPr id="16" name="Ink 15">
                <a:extLst>
                  <a:ext uri="{FF2B5EF4-FFF2-40B4-BE49-F238E27FC236}">
                    <a16:creationId xmlns:a16="http://schemas.microsoft.com/office/drawing/2014/main" id="{5EAADD7C-D96C-FD7F-A8A1-5C46F319BF24}"/>
                  </a:ext>
                </a:extLst>
              </p:cNvPr>
              <p:cNvPicPr/>
              <p:nvPr/>
            </p:nvPicPr>
            <p:blipFill>
              <a:blip r:embed="rId13"/>
              <a:stretch>
                <a:fillRect/>
              </a:stretch>
            </p:blipFill>
            <p:spPr>
              <a:xfrm>
                <a:off x="8843785" y="3729281"/>
                <a:ext cx="151740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7E0EA121-37B3-EB76-C646-E7B17CF442D3}"/>
                  </a:ext>
                </a:extLst>
              </p14:cNvPr>
              <p14:cNvContentPartPr/>
              <p14:nvPr/>
            </p14:nvContentPartPr>
            <p14:xfrm>
              <a:off x="8985985" y="4129601"/>
              <a:ext cx="797040" cy="64800"/>
            </p14:xfrm>
          </p:contentPart>
        </mc:Choice>
        <mc:Fallback xmlns="">
          <p:pic>
            <p:nvPicPr>
              <p:cNvPr id="17" name="Ink 16">
                <a:extLst>
                  <a:ext uri="{FF2B5EF4-FFF2-40B4-BE49-F238E27FC236}">
                    <a16:creationId xmlns:a16="http://schemas.microsoft.com/office/drawing/2014/main" id="{7E0EA121-37B3-EB76-C646-E7B17CF442D3}"/>
                  </a:ext>
                </a:extLst>
              </p:cNvPr>
              <p:cNvPicPr/>
              <p:nvPr/>
            </p:nvPicPr>
            <p:blipFill>
              <a:blip r:embed="rId15"/>
              <a:stretch>
                <a:fillRect/>
              </a:stretch>
            </p:blipFill>
            <p:spPr>
              <a:xfrm>
                <a:off x="8896345" y="3949961"/>
                <a:ext cx="976680" cy="424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5119EAFD-D377-470E-D169-C8D50F91CBF2}"/>
                  </a:ext>
                </a:extLst>
              </p14:cNvPr>
              <p14:cNvContentPartPr/>
              <p14:nvPr/>
            </p14:nvContentPartPr>
            <p14:xfrm>
              <a:off x="1565665" y="3899201"/>
              <a:ext cx="2028240" cy="138240"/>
            </p14:xfrm>
          </p:contentPart>
        </mc:Choice>
        <mc:Fallback xmlns="">
          <p:pic>
            <p:nvPicPr>
              <p:cNvPr id="18" name="Ink 17">
                <a:extLst>
                  <a:ext uri="{FF2B5EF4-FFF2-40B4-BE49-F238E27FC236}">
                    <a16:creationId xmlns:a16="http://schemas.microsoft.com/office/drawing/2014/main" id="{5119EAFD-D377-470E-D169-C8D50F91CBF2}"/>
                  </a:ext>
                </a:extLst>
              </p:cNvPr>
              <p:cNvPicPr/>
              <p:nvPr/>
            </p:nvPicPr>
            <p:blipFill>
              <a:blip r:embed="rId17"/>
              <a:stretch>
                <a:fillRect/>
              </a:stretch>
            </p:blipFill>
            <p:spPr>
              <a:xfrm>
                <a:off x="1476025" y="3719201"/>
                <a:ext cx="2207880" cy="497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Ink 18">
                <a:extLst>
                  <a:ext uri="{FF2B5EF4-FFF2-40B4-BE49-F238E27FC236}">
                    <a16:creationId xmlns:a16="http://schemas.microsoft.com/office/drawing/2014/main" id="{287F02C8-ADEB-E250-F018-16C225CDFA78}"/>
                  </a:ext>
                </a:extLst>
              </p14:cNvPr>
              <p14:cNvContentPartPr/>
              <p14:nvPr/>
            </p14:nvContentPartPr>
            <p14:xfrm>
              <a:off x="2112145" y="4214561"/>
              <a:ext cx="762480" cy="360"/>
            </p14:xfrm>
          </p:contentPart>
        </mc:Choice>
        <mc:Fallback xmlns="">
          <p:pic>
            <p:nvPicPr>
              <p:cNvPr id="19" name="Ink 18">
                <a:extLst>
                  <a:ext uri="{FF2B5EF4-FFF2-40B4-BE49-F238E27FC236}">
                    <a16:creationId xmlns:a16="http://schemas.microsoft.com/office/drawing/2014/main" id="{287F02C8-ADEB-E250-F018-16C225CDFA78}"/>
                  </a:ext>
                </a:extLst>
              </p:cNvPr>
              <p:cNvPicPr/>
              <p:nvPr/>
            </p:nvPicPr>
            <p:blipFill>
              <a:blip r:embed="rId19"/>
              <a:stretch>
                <a:fillRect/>
              </a:stretch>
            </p:blipFill>
            <p:spPr>
              <a:xfrm>
                <a:off x="2022145" y="4034561"/>
                <a:ext cx="9421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0" name="Ink 19">
                <a:extLst>
                  <a:ext uri="{FF2B5EF4-FFF2-40B4-BE49-F238E27FC236}">
                    <a16:creationId xmlns:a16="http://schemas.microsoft.com/office/drawing/2014/main" id="{A4DE7592-43D8-BA97-D5C6-226B003345E2}"/>
                  </a:ext>
                </a:extLst>
              </p14:cNvPr>
              <p14:cNvContentPartPr/>
              <p14:nvPr/>
            </p14:nvContentPartPr>
            <p14:xfrm>
              <a:off x="4151185" y="5707121"/>
              <a:ext cx="767880" cy="84960"/>
            </p14:xfrm>
          </p:contentPart>
        </mc:Choice>
        <mc:Fallback xmlns="">
          <p:pic>
            <p:nvPicPr>
              <p:cNvPr id="20" name="Ink 19">
                <a:extLst>
                  <a:ext uri="{FF2B5EF4-FFF2-40B4-BE49-F238E27FC236}">
                    <a16:creationId xmlns:a16="http://schemas.microsoft.com/office/drawing/2014/main" id="{A4DE7592-43D8-BA97-D5C6-226B003345E2}"/>
                  </a:ext>
                </a:extLst>
              </p:cNvPr>
              <p:cNvPicPr/>
              <p:nvPr/>
            </p:nvPicPr>
            <p:blipFill>
              <a:blip r:embed="rId21"/>
              <a:stretch>
                <a:fillRect/>
              </a:stretch>
            </p:blipFill>
            <p:spPr>
              <a:xfrm>
                <a:off x="4061545" y="5527121"/>
                <a:ext cx="947520" cy="444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1" name="Ink 20">
                <a:extLst>
                  <a:ext uri="{FF2B5EF4-FFF2-40B4-BE49-F238E27FC236}">
                    <a16:creationId xmlns:a16="http://schemas.microsoft.com/office/drawing/2014/main" id="{43EEC651-25D4-DB5D-7210-43F984F3ACA1}"/>
                  </a:ext>
                </a:extLst>
              </p14:cNvPr>
              <p14:cNvContentPartPr/>
              <p14:nvPr/>
            </p14:nvContentPartPr>
            <p14:xfrm>
              <a:off x="7451665" y="5759321"/>
              <a:ext cx="777960" cy="39240"/>
            </p14:xfrm>
          </p:contentPart>
        </mc:Choice>
        <mc:Fallback xmlns="">
          <p:pic>
            <p:nvPicPr>
              <p:cNvPr id="21" name="Ink 20">
                <a:extLst>
                  <a:ext uri="{FF2B5EF4-FFF2-40B4-BE49-F238E27FC236}">
                    <a16:creationId xmlns:a16="http://schemas.microsoft.com/office/drawing/2014/main" id="{43EEC651-25D4-DB5D-7210-43F984F3ACA1}"/>
                  </a:ext>
                </a:extLst>
              </p:cNvPr>
              <p:cNvPicPr/>
              <p:nvPr/>
            </p:nvPicPr>
            <p:blipFill>
              <a:blip r:embed="rId23"/>
              <a:stretch>
                <a:fillRect/>
              </a:stretch>
            </p:blipFill>
            <p:spPr>
              <a:xfrm>
                <a:off x="7362025" y="5579681"/>
                <a:ext cx="957600"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2" name="Ink 21">
                <a:extLst>
                  <a:ext uri="{FF2B5EF4-FFF2-40B4-BE49-F238E27FC236}">
                    <a16:creationId xmlns:a16="http://schemas.microsoft.com/office/drawing/2014/main" id="{68FC68B4-469D-C387-2896-15DF573C4390}"/>
                  </a:ext>
                </a:extLst>
              </p14:cNvPr>
              <p14:cNvContentPartPr/>
              <p14:nvPr/>
            </p14:nvContentPartPr>
            <p14:xfrm>
              <a:off x="7409545" y="5980001"/>
              <a:ext cx="922320" cy="360"/>
            </p14:xfrm>
          </p:contentPart>
        </mc:Choice>
        <mc:Fallback xmlns="">
          <p:pic>
            <p:nvPicPr>
              <p:cNvPr id="22" name="Ink 21">
                <a:extLst>
                  <a:ext uri="{FF2B5EF4-FFF2-40B4-BE49-F238E27FC236}">
                    <a16:creationId xmlns:a16="http://schemas.microsoft.com/office/drawing/2014/main" id="{68FC68B4-469D-C387-2896-15DF573C4390}"/>
                  </a:ext>
                </a:extLst>
              </p:cNvPr>
              <p:cNvPicPr/>
              <p:nvPr/>
            </p:nvPicPr>
            <p:blipFill>
              <a:blip r:embed="rId25"/>
              <a:stretch>
                <a:fillRect/>
              </a:stretch>
            </p:blipFill>
            <p:spPr>
              <a:xfrm>
                <a:off x="7319545" y="5800001"/>
                <a:ext cx="110196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3" name="Ink 22">
                <a:extLst>
                  <a:ext uri="{FF2B5EF4-FFF2-40B4-BE49-F238E27FC236}">
                    <a16:creationId xmlns:a16="http://schemas.microsoft.com/office/drawing/2014/main" id="{B78C62CF-CF9B-879D-D3A5-1F9A1C6104D1}"/>
                  </a:ext>
                </a:extLst>
              </p14:cNvPr>
              <p14:cNvContentPartPr/>
              <p14:nvPr/>
            </p14:nvContentPartPr>
            <p14:xfrm>
              <a:off x="4141105" y="5949041"/>
              <a:ext cx="752040" cy="22320"/>
            </p14:xfrm>
          </p:contentPart>
        </mc:Choice>
        <mc:Fallback xmlns="">
          <p:pic>
            <p:nvPicPr>
              <p:cNvPr id="23" name="Ink 22">
                <a:extLst>
                  <a:ext uri="{FF2B5EF4-FFF2-40B4-BE49-F238E27FC236}">
                    <a16:creationId xmlns:a16="http://schemas.microsoft.com/office/drawing/2014/main" id="{B78C62CF-CF9B-879D-D3A5-1F9A1C6104D1}"/>
                  </a:ext>
                </a:extLst>
              </p:cNvPr>
              <p:cNvPicPr/>
              <p:nvPr/>
            </p:nvPicPr>
            <p:blipFill>
              <a:blip r:embed="rId27"/>
              <a:stretch>
                <a:fillRect/>
              </a:stretch>
            </p:blipFill>
            <p:spPr>
              <a:xfrm>
                <a:off x="4051105" y="5769041"/>
                <a:ext cx="93168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4" name="Ink 23">
                <a:extLst>
                  <a:ext uri="{FF2B5EF4-FFF2-40B4-BE49-F238E27FC236}">
                    <a16:creationId xmlns:a16="http://schemas.microsoft.com/office/drawing/2014/main" id="{AE5DBE37-61FF-6694-BC03-D4A53F2DC7C3}"/>
                  </a:ext>
                </a:extLst>
              </p14:cNvPr>
              <p14:cNvContentPartPr/>
              <p14:nvPr/>
            </p14:nvContentPartPr>
            <p14:xfrm>
              <a:off x="4151185" y="5675441"/>
              <a:ext cx="709920" cy="360"/>
            </p14:xfrm>
          </p:contentPart>
        </mc:Choice>
        <mc:Fallback xmlns="">
          <p:pic>
            <p:nvPicPr>
              <p:cNvPr id="24" name="Ink 23">
                <a:extLst>
                  <a:ext uri="{FF2B5EF4-FFF2-40B4-BE49-F238E27FC236}">
                    <a16:creationId xmlns:a16="http://schemas.microsoft.com/office/drawing/2014/main" id="{AE5DBE37-61FF-6694-BC03-D4A53F2DC7C3}"/>
                  </a:ext>
                </a:extLst>
              </p:cNvPr>
              <p:cNvPicPr/>
              <p:nvPr/>
            </p:nvPicPr>
            <p:blipFill>
              <a:blip r:embed="rId29"/>
              <a:stretch>
                <a:fillRect/>
              </a:stretch>
            </p:blipFill>
            <p:spPr>
              <a:xfrm>
                <a:off x="4061545" y="5495801"/>
                <a:ext cx="889560" cy="360000"/>
              </a:xfrm>
              <a:prstGeom prst="rect">
                <a:avLst/>
              </a:prstGeom>
            </p:spPr>
          </p:pic>
        </mc:Fallback>
      </mc:AlternateContent>
    </p:spTree>
    <p:extLst>
      <p:ext uri="{BB962C8B-B14F-4D97-AF65-F5344CB8AC3E}">
        <p14:creationId xmlns:p14="http://schemas.microsoft.com/office/powerpoint/2010/main" val="354532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80">
                                          <p:stCondLst>
                                            <p:cond delay="0"/>
                                          </p:stCondLst>
                                        </p:cTn>
                                        <p:tgtEl>
                                          <p:spTgt spid="7"/>
                                        </p:tgtEl>
                                      </p:cBhvr>
                                    </p:animEffect>
                                    <p:anim calcmode="lin" valueType="num">
                                      <p:cBhvr>
                                        <p:cTn id="1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1" dur="26">
                                          <p:stCondLst>
                                            <p:cond delay="650"/>
                                          </p:stCondLst>
                                        </p:cTn>
                                        <p:tgtEl>
                                          <p:spTgt spid="7"/>
                                        </p:tgtEl>
                                      </p:cBhvr>
                                      <p:to x="100000" y="60000"/>
                                    </p:animScale>
                                    <p:animScale>
                                      <p:cBhvr>
                                        <p:cTn id="22" dur="166" decel="50000">
                                          <p:stCondLst>
                                            <p:cond delay="676"/>
                                          </p:stCondLst>
                                        </p:cTn>
                                        <p:tgtEl>
                                          <p:spTgt spid="7"/>
                                        </p:tgtEl>
                                      </p:cBhvr>
                                      <p:to x="100000" y="100000"/>
                                    </p:animScale>
                                    <p:animScale>
                                      <p:cBhvr>
                                        <p:cTn id="23" dur="26">
                                          <p:stCondLst>
                                            <p:cond delay="1312"/>
                                          </p:stCondLst>
                                        </p:cTn>
                                        <p:tgtEl>
                                          <p:spTgt spid="7"/>
                                        </p:tgtEl>
                                      </p:cBhvr>
                                      <p:to x="100000" y="80000"/>
                                    </p:animScale>
                                    <p:animScale>
                                      <p:cBhvr>
                                        <p:cTn id="24" dur="166" decel="50000">
                                          <p:stCondLst>
                                            <p:cond delay="1338"/>
                                          </p:stCondLst>
                                        </p:cTn>
                                        <p:tgtEl>
                                          <p:spTgt spid="7"/>
                                        </p:tgtEl>
                                      </p:cBhvr>
                                      <p:to x="100000" y="100000"/>
                                    </p:animScale>
                                    <p:animScale>
                                      <p:cBhvr>
                                        <p:cTn id="25" dur="26">
                                          <p:stCondLst>
                                            <p:cond delay="1642"/>
                                          </p:stCondLst>
                                        </p:cTn>
                                        <p:tgtEl>
                                          <p:spTgt spid="7"/>
                                        </p:tgtEl>
                                      </p:cBhvr>
                                      <p:to x="100000" y="90000"/>
                                    </p:animScale>
                                    <p:animScale>
                                      <p:cBhvr>
                                        <p:cTn id="26" dur="166" decel="50000">
                                          <p:stCondLst>
                                            <p:cond delay="1668"/>
                                          </p:stCondLst>
                                        </p:cTn>
                                        <p:tgtEl>
                                          <p:spTgt spid="7"/>
                                        </p:tgtEl>
                                      </p:cBhvr>
                                      <p:to x="100000" y="100000"/>
                                    </p:animScale>
                                    <p:animScale>
                                      <p:cBhvr>
                                        <p:cTn id="27" dur="26">
                                          <p:stCondLst>
                                            <p:cond delay="1808"/>
                                          </p:stCondLst>
                                        </p:cTn>
                                        <p:tgtEl>
                                          <p:spTgt spid="7"/>
                                        </p:tgtEl>
                                      </p:cBhvr>
                                      <p:to x="100000" y="95000"/>
                                    </p:animScale>
                                    <p:animScale>
                                      <p:cBhvr>
                                        <p:cTn id="28" dur="166" decel="50000">
                                          <p:stCondLst>
                                            <p:cond delay="1834"/>
                                          </p:stCondLst>
                                        </p:cTn>
                                        <p:tgtEl>
                                          <p:spTgt spid="7"/>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80">
                                          <p:stCondLst>
                                            <p:cond delay="0"/>
                                          </p:stCondLst>
                                        </p:cTn>
                                        <p:tgtEl>
                                          <p:spTgt spid="8"/>
                                        </p:tgtEl>
                                      </p:cBhvr>
                                    </p:animEffect>
                                    <p:anim calcmode="lin" valueType="num">
                                      <p:cBhvr>
                                        <p:cTn id="3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9" dur="26">
                                          <p:stCondLst>
                                            <p:cond delay="650"/>
                                          </p:stCondLst>
                                        </p:cTn>
                                        <p:tgtEl>
                                          <p:spTgt spid="8"/>
                                        </p:tgtEl>
                                      </p:cBhvr>
                                      <p:to x="100000" y="60000"/>
                                    </p:animScale>
                                    <p:animScale>
                                      <p:cBhvr>
                                        <p:cTn id="40" dur="166" decel="50000">
                                          <p:stCondLst>
                                            <p:cond delay="676"/>
                                          </p:stCondLst>
                                        </p:cTn>
                                        <p:tgtEl>
                                          <p:spTgt spid="8"/>
                                        </p:tgtEl>
                                      </p:cBhvr>
                                      <p:to x="100000" y="100000"/>
                                    </p:animScale>
                                    <p:animScale>
                                      <p:cBhvr>
                                        <p:cTn id="41" dur="26">
                                          <p:stCondLst>
                                            <p:cond delay="1312"/>
                                          </p:stCondLst>
                                        </p:cTn>
                                        <p:tgtEl>
                                          <p:spTgt spid="8"/>
                                        </p:tgtEl>
                                      </p:cBhvr>
                                      <p:to x="100000" y="80000"/>
                                    </p:animScale>
                                    <p:animScale>
                                      <p:cBhvr>
                                        <p:cTn id="42" dur="166" decel="50000">
                                          <p:stCondLst>
                                            <p:cond delay="1338"/>
                                          </p:stCondLst>
                                        </p:cTn>
                                        <p:tgtEl>
                                          <p:spTgt spid="8"/>
                                        </p:tgtEl>
                                      </p:cBhvr>
                                      <p:to x="100000" y="100000"/>
                                    </p:animScale>
                                    <p:animScale>
                                      <p:cBhvr>
                                        <p:cTn id="43" dur="26">
                                          <p:stCondLst>
                                            <p:cond delay="1642"/>
                                          </p:stCondLst>
                                        </p:cTn>
                                        <p:tgtEl>
                                          <p:spTgt spid="8"/>
                                        </p:tgtEl>
                                      </p:cBhvr>
                                      <p:to x="100000" y="90000"/>
                                    </p:animScale>
                                    <p:animScale>
                                      <p:cBhvr>
                                        <p:cTn id="44" dur="166" decel="50000">
                                          <p:stCondLst>
                                            <p:cond delay="1668"/>
                                          </p:stCondLst>
                                        </p:cTn>
                                        <p:tgtEl>
                                          <p:spTgt spid="8"/>
                                        </p:tgtEl>
                                      </p:cBhvr>
                                      <p:to x="100000" y="100000"/>
                                    </p:animScale>
                                    <p:animScale>
                                      <p:cBhvr>
                                        <p:cTn id="45" dur="26">
                                          <p:stCondLst>
                                            <p:cond delay="1808"/>
                                          </p:stCondLst>
                                        </p:cTn>
                                        <p:tgtEl>
                                          <p:spTgt spid="8"/>
                                        </p:tgtEl>
                                      </p:cBhvr>
                                      <p:to x="100000" y="95000"/>
                                    </p:animScale>
                                    <p:animScale>
                                      <p:cBhvr>
                                        <p:cTn id="46" dur="166" decel="50000">
                                          <p:stCondLst>
                                            <p:cond delay="1834"/>
                                          </p:stCondLst>
                                        </p:cTn>
                                        <p:tgtEl>
                                          <p:spTgt spid="8"/>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barn(inVertical)">
                                      <p:cBhvr>
                                        <p:cTn id="63" dur="5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barn(inVertical)">
                                      <p:cBhvr>
                                        <p:cTn id="68" dur="500"/>
                                        <p:tgtEl>
                                          <p:spTgt spid="12"/>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barn(inVertical)">
                                      <p:cBhvr>
                                        <p:cTn id="7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54788F3-E0FF-7176-6FA4-A348B481AB01}"/>
              </a:ext>
            </a:extLst>
          </p:cNvPr>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a:extLst>
              <a:ext uri="{FF2B5EF4-FFF2-40B4-BE49-F238E27FC236}">
                <a16:creationId xmlns:a16="http://schemas.microsoft.com/office/drawing/2014/main" id="{2C86285A-26F0-B94E-BC62-C6FDD898AEB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Footer Placeholder 1">
            <a:extLst>
              <a:ext uri="{FF2B5EF4-FFF2-40B4-BE49-F238E27FC236}">
                <a16:creationId xmlns:a16="http://schemas.microsoft.com/office/drawing/2014/main" id="{93387A38-D1C1-CE7E-28EA-6CBE4F58C449}"/>
              </a:ext>
            </a:extLst>
          </p:cNvPr>
          <p:cNvSpPr>
            <a:spLocks noGrp="1"/>
          </p:cNvSpPr>
          <p:nvPr>
            <p:ph type="ftr" sz="quarter" idx="11"/>
          </p:nvPr>
        </p:nvSpPr>
        <p:spPr/>
        <p:txBody>
          <a:bodyPr/>
          <a:lstStyle/>
          <a:p>
            <a:r>
              <a:rPr lang="en-US"/>
              <a:t>@sheikhdon</a:t>
            </a:r>
          </a:p>
        </p:txBody>
      </p:sp>
      <p:pic>
        <p:nvPicPr>
          <p:cNvPr id="11" name="Picture 10">
            <a:extLst>
              <a:ext uri="{FF2B5EF4-FFF2-40B4-BE49-F238E27FC236}">
                <a16:creationId xmlns:a16="http://schemas.microsoft.com/office/drawing/2014/main" id="{F6913780-55B9-CECC-76DF-34714E924694}"/>
              </a:ext>
            </a:extLst>
          </p:cNvPr>
          <p:cNvPicPr>
            <a:picLocks noChangeAspect="1"/>
          </p:cNvPicPr>
          <p:nvPr/>
        </p:nvPicPr>
        <p:blipFill>
          <a:blip r:embed="rId12"/>
          <a:stretch>
            <a:fillRect/>
          </a:stretch>
        </p:blipFill>
        <p:spPr>
          <a:xfrm>
            <a:off x="2844799" y="1295765"/>
            <a:ext cx="6121675" cy="5060585"/>
          </a:xfrm>
          <a:prstGeom prst="rect">
            <a:avLst/>
          </a:prstGeom>
        </p:spPr>
      </p:pic>
    </p:spTree>
    <p:extLst>
      <p:ext uri="{BB962C8B-B14F-4D97-AF65-F5344CB8AC3E}">
        <p14:creationId xmlns:p14="http://schemas.microsoft.com/office/powerpoint/2010/main" val="372732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40033E7-856E-2D0C-167E-37B1823DFF42}"/>
              </a:ext>
            </a:extLst>
          </p:cNvPr>
          <p:cNvGraphicFramePr/>
          <p:nvPr>
            <p:extLst>
              <p:ext uri="{D42A27DB-BD31-4B8C-83A1-F6EECF244321}">
                <p14:modId xmlns:p14="http://schemas.microsoft.com/office/powerpoint/2010/main" val="825450737"/>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14535DEF-E80C-2740-64CD-390031D74062}"/>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DD559E7A-878C-3F72-DCD7-DD043D245F1C}"/>
              </a:ext>
            </a:extLst>
          </p:cNvPr>
          <p:cNvPicPr>
            <a:picLocks noChangeAspect="1"/>
          </p:cNvPicPr>
          <p:nvPr/>
        </p:nvPicPr>
        <p:blipFill>
          <a:blip r:embed="rId7"/>
          <a:stretch>
            <a:fillRect/>
          </a:stretch>
        </p:blipFill>
        <p:spPr>
          <a:xfrm>
            <a:off x="1671828" y="1463040"/>
            <a:ext cx="9445150" cy="3698240"/>
          </a:xfrm>
          <a:prstGeom prst="rect">
            <a:avLst/>
          </a:prstGeom>
        </p:spPr>
      </p:pic>
    </p:spTree>
    <p:extLst>
      <p:ext uri="{BB962C8B-B14F-4D97-AF65-F5344CB8AC3E}">
        <p14:creationId xmlns:p14="http://schemas.microsoft.com/office/powerpoint/2010/main" val="3210354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647B1-EE77-EED6-2AA8-6AB884E45A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A0357E-3F2D-7A13-F900-F86E51422EA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EA3C28E7-2BB4-33AF-F1BB-0D912FC1597D}"/>
              </a:ext>
            </a:extLst>
          </p:cNvPr>
          <p:cNvPicPr>
            <a:picLocks noChangeAspect="1"/>
          </p:cNvPicPr>
          <p:nvPr/>
        </p:nvPicPr>
        <p:blipFill>
          <a:blip r:embed="rId2"/>
          <a:stretch>
            <a:fillRect/>
          </a:stretch>
        </p:blipFill>
        <p:spPr>
          <a:xfrm>
            <a:off x="3647440" y="380092"/>
            <a:ext cx="4261578" cy="5306449"/>
          </a:xfrm>
          <a:prstGeom prst="rect">
            <a:avLst/>
          </a:prstGeom>
        </p:spPr>
      </p:pic>
    </p:spTree>
    <p:extLst>
      <p:ext uri="{BB962C8B-B14F-4D97-AF65-F5344CB8AC3E}">
        <p14:creationId xmlns:p14="http://schemas.microsoft.com/office/powerpoint/2010/main" val="2359303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9AE8C4F-6B57-5CB6-7CCE-01937EE633DC}"/>
              </a:ext>
            </a:extLst>
          </p:cNvPr>
          <p:cNvGraphicFramePr/>
          <p:nvPr>
            <p:extLst>
              <p:ext uri="{D42A27DB-BD31-4B8C-83A1-F6EECF244321}">
                <p14:modId xmlns:p14="http://schemas.microsoft.com/office/powerpoint/2010/main" val="2724604995"/>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D5A74AA5-816A-DE89-D246-07FA55D844AF}"/>
              </a:ext>
            </a:extLst>
          </p:cNvPr>
          <p:cNvSpPr>
            <a:spLocks noGrp="1"/>
          </p:cNvSpPr>
          <p:nvPr>
            <p:ph idx="1"/>
          </p:nvPr>
        </p:nvSpPr>
        <p:spPr/>
        <p:txBody>
          <a:bodyPr/>
          <a:lstStyle/>
          <a:p>
            <a:endParaRPr lang="en-US" dirty="0"/>
          </a:p>
        </p:txBody>
      </p:sp>
      <p:sp>
        <p:nvSpPr>
          <p:cNvPr id="7" name="Rectangle 6">
            <a:extLst>
              <a:ext uri="{FF2B5EF4-FFF2-40B4-BE49-F238E27FC236}">
                <a16:creationId xmlns:a16="http://schemas.microsoft.com/office/drawing/2014/main" id="{37995570-1B48-91D8-5A23-8223F5BCE68F}"/>
              </a:ext>
            </a:extLst>
          </p:cNvPr>
          <p:cNvSpPr/>
          <p:nvPr/>
        </p:nvSpPr>
        <p:spPr>
          <a:xfrm>
            <a:off x="3799840" y="4815840"/>
            <a:ext cx="5750560" cy="120717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DCBD12E-70FF-9CB1-88E0-1390C64A9643}"/>
              </a:ext>
            </a:extLst>
          </p:cNvPr>
          <p:cNvPicPr>
            <a:picLocks noChangeAspect="1"/>
          </p:cNvPicPr>
          <p:nvPr/>
        </p:nvPicPr>
        <p:blipFill>
          <a:blip r:embed="rId7"/>
          <a:stretch>
            <a:fillRect/>
          </a:stretch>
        </p:blipFill>
        <p:spPr>
          <a:xfrm>
            <a:off x="4297681" y="365125"/>
            <a:ext cx="5405120" cy="5971371"/>
          </a:xfrm>
          <a:prstGeom prst="ellipse">
            <a:avLst/>
          </a:prstGeom>
          <a:ln>
            <a:noFill/>
          </a:ln>
          <a:effectLst>
            <a:softEdge rad="112500"/>
          </a:effectLst>
        </p:spPr>
      </p:pic>
    </p:spTree>
    <p:extLst>
      <p:ext uri="{BB962C8B-B14F-4D97-AF65-F5344CB8AC3E}">
        <p14:creationId xmlns:p14="http://schemas.microsoft.com/office/powerpoint/2010/main" val="2846451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A7FAFA8-FA33-6E27-52C1-92E3C56DC8AF}"/>
              </a:ext>
            </a:extLst>
          </p:cNvPr>
          <p:cNvGraphicFramePr/>
          <p:nvPr>
            <p:extLst>
              <p:ext uri="{D42A27DB-BD31-4B8C-83A1-F6EECF244321}">
                <p14:modId xmlns:p14="http://schemas.microsoft.com/office/powerpoint/2010/main" val="3226048652"/>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24CADB75-C57B-8605-0AD3-AF392C371F87}"/>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CD3FAFC-4602-3B16-1226-E3C5AD73BAB6}"/>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4023359" y="497839"/>
            <a:ext cx="5608321" cy="5529107"/>
          </a:xfrm>
          <a:prstGeom prst="rect">
            <a:avLst/>
          </a:prstGeom>
        </p:spPr>
      </p:pic>
    </p:spTree>
    <p:extLst>
      <p:ext uri="{BB962C8B-B14F-4D97-AF65-F5344CB8AC3E}">
        <p14:creationId xmlns:p14="http://schemas.microsoft.com/office/powerpoint/2010/main" val="2979851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5737C704-891E-92E2-700F-2E86DCEC370A}"/>
              </a:ext>
            </a:extLst>
          </p:cNvPr>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A010BF01-C7F5-3639-1583-C98A12D1F1D8}"/>
              </a:ext>
            </a:extLst>
          </p:cNvPr>
          <p:cNvSpPr>
            <a:spLocks noGrp="1"/>
          </p:cNvSpPr>
          <p:nvPr>
            <p:ph idx="1"/>
          </p:nvPr>
        </p:nvSpPr>
        <p:spPr/>
        <p:txBody>
          <a:bodyPr/>
          <a:lstStyle/>
          <a:p>
            <a:r>
              <a:rPr lang="en-US" dirty="0">
                <a:latin typeface="Book Antiqua" panose="02040602050305030304" pitchFamily="18" charset="0"/>
              </a:rPr>
              <a:t> </a:t>
            </a:r>
          </a:p>
          <a:p>
            <a:endParaRPr lang="en-US" dirty="0"/>
          </a:p>
        </p:txBody>
      </p:sp>
      <p:pic>
        <p:nvPicPr>
          <p:cNvPr id="13" name="Picture 12">
            <a:extLst>
              <a:ext uri="{FF2B5EF4-FFF2-40B4-BE49-F238E27FC236}">
                <a16:creationId xmlns:a16="http://schemas.microsoft.com/office/drawing/2014/main" id="{4DD18C26-4203-E8B4-7300-84D9E78F4524}"/>
              </a:ext>
            </a:extLst>
          </p:cNvPr>
          <p:cNvPicPr>
            <a:picLocks noChangeAspect="1"/>
          </p:cNvPicPr>
          <p:nvPr/>
        </p:nvPicPr>
        <p:blipFill>
          <a:blip r:embed="rId7"/>
          <a:stretch>
            <a:fillRect/>
          </a:stretch>
        </p:blipFill>
        <p:spPr>
          <a:xfrm>
            <a:off x="1866548" y="2921876"/>
            <a:ext cx="1903284" cy="1786757"/>
          </a:xfrm>
          <a:prstGeom prst="ellipse">
            <a:avLst/>
          </a:prstGeom>
          <a:ln>
            <a:noFill/>
          </a:ln>
          <a:effectLst>
            <a:softEdge rad="112500"/>
          </a:effectLst>
        </p:spPr>
      </p:pic>
      <p:pic>
        <p:nvPicPr>
          <p:cNvPr id="7" name="Picture 6">
            <a:extLst>
              <a:ext uri="{FF2B5EF4-FFF2-40B4-BE49-F238E27FC236}">
                <a16:creationId xmlns:a16="http://schemas.microsoft.com/office/drawing/2014/main" id="{3C566D8C-D3D2-BC98-9415-9301F6596EE0}"/>
              </a:ext>
            </a:extLst>
          </p:cNvPr>
          <p:cNvPicPr>
            <a:picLocks noChangeAspect="1"/>
          </p:cNvPicPr>
          <p:nvPr/>
        </p:nvPicPr>
        <p:blipFill rotWithShape="1">
          <a:blip r:embed="rId8"/>
          <a:srcRect r="67038" b="65011"/>
          <a:stretch/>
        </p:blipFill>
        <p:spPr>
          <a:xfrm>
            <a:off x="4040876" y="1439062"/>
            <a:ext cx="1138710" cy="1182063"/>
          </a:xfrm>
          <a:prstGeom prst="rect">
            <a:avLst/>
          </a:prstGeom>
        </p:spPr>
      </p:pic>
      <p:pic>
        <p:nvPicPr>
          <p:cNvPr id="9" name="Picture 8">
            <a:extLst>
              <a:ext uri="{FF2B5EF4-FFF2-40B4-BE49-F238E27FC236}">
                <a16:creationId xmlns:a16="http://schemas.microsoft.com/office/drawing/2014/main" id="{1BE39E17-4D2A-CA57-7BB1-EB3543A42490}"/>
              </a:ext>
            </a:extLst>
          </p:cNvPr>
          <p:cNvPicPr>
            <a:picLocks noChangeAspect="1"/>
          </p:cNvPicPr>
          <p:nvPr/>
        </p:nvPicPr>
        <p:blipFill rotWithShape="1">
          <a:blip r:embed="rId8"/>
          <a:srcRect l="557" t="33445" r="66481" b="31566"/>
          <a:stretch/>
        </p:blipFill>
        <p:spPr>
          <a:xfrm>
            <a:off x="5179586" y="4711356"/>
            <a:ext cx="1138710" cy="1182063"/>
          </a:xfrm>
          <a:prstGeom prst="rect">
            <a:avLst/>
          </a:prstGeom>
        </p:spPr>
      </p:pic>
      <p:pic>
        <p:nvPicPr>
          <p:cNvPr id="10" name="Picture 9">
            <a:extLst>
              <a:ext uri="{FF2B5EF4-FFF2-40B4-BE49-F238E27FC236}">
                <a16:creationId xmlns:a16="http://schemas.microsoft.com/office/drawing/2014/main" id="{14B5ED15-AE6C-5166-67F5-EEFDB2727654}"/>
              </a:ext>
            </a:extLst>
          </p:cNvPr>
          <p:cNvPicPr>
            <a:picLocks noChangeAspect="1"/>
          </p:cNvPicPr>
          <p:nvPr/>
        </p:nvPicPr>
        <p:blipFill rotWithShape="1">
          <a:blip r:embed="rId8"/>
          <a:srcRect l="33519" t="31217" r="33519" b="33794"/>
          <a:stretch/>
        </p:blipFill>
        <p:spPr>
          <a:xfrm>
            <a:off x="4040876" y="5609875"/>
            <a:ext cx="1138710" cy="1182063"/>
          </a:xfrm>
          <a:prstGeom prst="rect">
            <a:avLst/>
          </a:prstGeom>
        </p:spPr>
      </p:pic>
      <p:pic>
        <p:nvPicPr>
          <p:cNvPr id="11" name="Picture 10">
            <a:extLst>
              <a:ext uri="{FF2B5EF4-FFF2-40B4-BE49-F238E27FC236}">
                <a16:creationId xmlns:a16="http://schemas.microsoft.com/office/drawing/2014/main" id="{458EA517-98CD-E118-7B49-61A12DAF0960}"/>
              </a:ext>
            </a:extLst>
          </p:cNvPr>
          <p:cNvPicPr>
            <a:picLocks noChangeAspect="1"/>
          </p:cNvPicPr>
          <p:nvPr/>
        </p:nvPicPr>
        <p:blipFill rotWithShape="1">
          <a:blip r:embed="rId8"/>
          <a:srcRect l="32864" t="35" r="34174" b="64976"/>
          <a:stretch/>
        </p:blipFill>
        <p:spPr>
          <a:xfrm>
            <a:off x="5179586" y="2144772"/>
            <a:ext cx="1138710" cy="1182063"/>
          </a:xfrm>
          <a:prstGeom prst="rect">
            <a:avLst/>
          </a:prstGeom>
        </p:spPr>
      </p:pic>
      <p:pic>
        <p:nvPicPr>
          <p:cNvPr id="14" name="Picture 13">
            <a:extLst>
              <a:ext uri="{FF2B5EF4-FFF2-40B4-BE49-F238E27FC236}">
                <a16:creationId xmlns:a16="http://schemas.microsoft.com/office/drawing/2014/main" id="{E3B10C6C-FA3B-8298-33B1-F8D7450FCE04}"/>
              </a:ext>
            </a:extLst>
          </p:cNvPr>
          <p:cNvPicPr>
            <a:picLocks noChangeAspect="1"/>
          </p:cNvPicPr>
          <p:nvPr/>
        </p:nvPicPr>
        <p:blipFill rotWithShape="1">
          <a:blip r:embed="rId8"/>
          <a:srcRect l="66481" t="669" r="557" b="64342"/>
          <a:stretch/>
        </p:blipFill>
        <p:spPr>
          <a:xfrm>
            <a:off x="5824865" y="3461824"/>
            <a:ext cx="1138710" cy="1182063"/>
          </a:xfrm>
          <a:prstGeom prst="rect">
            <a:avLst/>
          </a:prstGeom>
        </p:spPr>
      </p:pic>
      <p:cxnSp>
        <p:nvCxnSpPr>
          <p:cNvPr id="16" name="Straight Connector 15">
            <a:extLst>
              <a:ext uri="{FF2B5EF4-FFF2-40B4-BE49-F238E27FC236}">
                <a16:creationId xmlns:a16="http://schemas.microsoft.com/office/drawing/2014/main" id="{5D6E8053-42F3-81CF-D129-318831668DE0}"/>
              </a:ext>
            </a:extLst>
          </p:cNvPr>
          <p:cNvCxnSpPr/>
          <p:nvPr/>
        </p:nvCxnSpPr>
        <p:spPr>
          <a:xfrm flipV="1">
            <a:off x="3309128" y="2427890"/>
            <a:ext cx="842458" cy="777765"/>
          </a:xfrm>
          <a:prstGeom prst="line">
            <a:avLst/>
          </a:prstGeom>
          <a:ln w="38100">
            <a:solidFill>
              <a:srgbClr val="002060"/>
            </a:solidFill>
            <a:prstDash val="sysDash"/>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9F011465-AFCB-132A-5D80-2A3D0F412505}"/>
              </a:ext>
            </a:extLst>
          </p:cNvPr>
          <p:cNvPicPr>
            <a:picLocks noChangeAspect="1"/>
          </p:cNvPicPr>
          <p:nvPr/>
        </p:nvPicPr>
        <p:blipFill>
          <a:blip r:embed="rId9"/>
          <a:stretch>
            <a:fillRect/>
          </a:stretch>
        </p:blipFill>
        <p:spPr>
          <a:xfrm>
            <a:off x="4795633" y="1084285"/>
            <a:ext cx="1404303" cy="824013"/>
          </a:xfrm>
          <a:prstGeom prst="ellipse">
            <a:avLst/>
          </a:prstGeom>
          <a:ln>
            <a:noFill/>
          </a:ln>
          <a:effectLst>
            <a:softEdge rad="112500"/>
          </a:effectLst>
        </p:spPr>
      </p:pic>
      <p:pic>
        <p:nvPicPr>
          <p:cNvPr id="19" name="Picture 18">
            <a:extLst>
              <a:ext uri="{FF2B5EF4-FFF2-40B4-BE49-F238E27FC236}">
                <a16:creationId xmlns:a16="http://schemas.microsoft.com/office/drawing/2014/main" id="{746DF4A5-ABC8-102B-1B0E-00CFC1C0BA50}"/>
              </a:ext>
            </a:extLst>
          </p:cNvPr>
          <p:cNvPicPr>
            <a:picLocks noChangeAspect="1"/>
          </p:cNvPicPr>
          <p:nvPr/>
        </p:nvPicPr>
        <p:blipFill>
          <a:blip r:embed="rId10"/>
          <a:stretch>
            <a:fillRect/>
          </a:stretch>
        </p:blipFill>
        <p:spPr>
          <a:xfrm>
            <a:off x="6069764" y="1967893"/>
            <a:ext cx="1503471" cy="883909"/>
          </a:xfrm>
          <a:prstGeom prst="ellipse">
            <a:avLst/>
          </a:prstGeom>
          <a:ln>
            <a:noFill/>
          </a:ln>
          <a:effectLst>
            <a:softEdge rad="112500"/>
          </a:effectLst>
        </p:spPr>
      </p:pic>
      <p:pic>
        <p:nvPicPr>
          <p:cNvPr id="20" name="Picture 19">
            <a:extLst>
              <a:ext uri="{FF2B5EF4-FFF2-40B4-BE49-F238E27FC236}">
                <a16:creationId xmlns:a16="http://schemas.microsoft.com/office/drawing/2014/main" id="{61A1EE8A-7A36-4139-E65A-CD531D12A908}"/>
              </a:ext>
            </a:extLst>
          </p:cNvPr>
          <p:cNvPicPr>
            <a:picLocks noChangeAspect="1"/>
          </p:cNvPicPr>
          <p:nvPr/>
        </p:nvPicPr>
        <p:blipFill>
          <a:blip r:embed="rId11"/>
          <a:stretch>
            <a:fillRect/>
          </a:stretch>
        </p:blipFill>
        <p:spPr>
          <a:xfrm>
            <a:off x="6779946" y="3461824"/>
            <a:ext cx="1563740" cy="891332"/>
          </a:xfrm>
          <a:prstGeom prst="ellipse">
            <a:avLst/>
          </a:prstGeom>
          <a:ln>
            <a:noFill/>
          </a:ln>
          <a:effectLst>
            <a:softEdge rad="112500"/>
          </a:effectLst>
        </p:spPr>
      </p:pic>
      <p:pic>
        <p:nvPicPr>
          <p:cNvPr id="21" name="Picture 20">
            <a:extLst>
              <a:ext uri="{FF2B5EF4-FFF2-40B4-BE49-F238E27FC236}">
                <a16:creationId xmlns:a16="http://schemas.microsoft.com/office/drawing/2014/main" id="{4C991E81-DB87-E70D-D6E6-6B93831D7EF7}"/>
              </a:ext>
            </a:extLst>
          </p:cNvPr>
          <p:cNvPicPr>
            <a:picLocks noChangeAspect="1"/>
          </p:cNvPicPr>
          <p:nvPr/>
        </p:nvPicPr>
        <p:blipFill>
          <a:blip r:embed="rId12"/>
          <a:stretch>
            <a:fillRect/>
          </a:stretch>
        </p:blipFill>
        <p:spPr>
          <a:xfrm>
            <a:off x="6318296" y="4820124"/>
            <a:ext cx="1731132" cy="979399"/>
          </a:xfrm>
          <a:prstGeom prst="ellipse">
            <a:avLst/>
          </a:prstGeom>
          <a:ln>
            <a:noFill/>
          </a:ln>
          <a:effectLst>
            <a:softEdge rad="112500"/>
          </a:effectLst>
        </p:spPr>
      </p:pic>
      <p:pic>
        <p:nvPicPr>
          <p:cNvPr id="22" name="Picture 21">
            <a:extLst>
              <a:ext uri="{FF2B5EF4-FFF2-40B4-BE49-F238E27FC236}">
                <a16:creationId xmlns:a16="http://schemas.microsoft.com/office/drawing/2014/main" id="{6BA0ECC7-266F-CF03-2009-5A9A55D68E56}"/>
              </a:ext>
            </a:extLst>
          </p:cNvPr>
          <p:cNvPicPr>
            <a:picLocks noChangeAspect="1"/>
          </p:cNvPicPr>
          <p:nvPr/>
        </p:nvPicPr>
        <p:blipFill>
          <a:blip r:embed="rId13"/>
          <a:stretch>
            <a:fillRect/>
          </a:stretch>
        </p:blipFill>
        <p:spPr>
          <a:xfrm>
            <a:off x="5097934" y="5950380"/>
            <a:ext cx="1586645" cy="932358"/>
          </a:xfrm>
          <a:prstGeom prst="ellipse">
            <a:avLst/>
          </a:prstGeom>
          <a:ln>
            <a:noFill/>
          </a:ln>
          <a:effectLst>
            <a:softEdge rad="112500"/>
          </a:effectLst>
        </p:spPr>
      </p:pic>
      <p:sp>
        <p:nvSpPr>
          <p:cNvPr id="23" name="Speech Bubble: Rectangle 22">
            <a:extLst>
              <a:ext uri="{FF2B5EF4-FFF2-40B4-BE49-F238E27FC236}">
                <a16:creationId xmlns:a16="http://schemas.microsoft.com/office/drawing/2014/main" id="{F5312FA6-C2FF-9B50-811A-D1691F223B08}"/>
              </a:ext>
            </a:extLst>
          </p:cNvPr>
          <p:cNvSpPr/>
          <p:nvPr/>
        </p:nvSpPr>
        <p:spPr>
          <a:xfrm>
            <a:off x="7056416" y="474546"/>
            <a:ext cx="4297383" cy="740979"/>
          </a:xfrm>
          <a:prstGeom prst="wedgeRectCallout">
            <a:avLst>
              <a:gd name="adj1" fmla="val -72194"/>
              <a:gd name="adj2" fmla="val 97961"/>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effectLst/>
                <a:latin typeface="Arial" panose="020B0604020202020204" pitchFamily="34" charset="0"/>
                <a:ea typeface="Calibri" panose="020F0502020204030204" pitchFamily="34" charset="0"/>
              </a:rPr>
              <a:t>Mental is the primary object of learning(interna</a:t>
            </a:r>
            <a:r>
              <a:rPr lang="en-US" b="1" dirty="0">
                <a:solidFill>
                  <a:schemeClr val="bg1"/>
                </a:solidFill>
                <a:latin typeface="Arial" panose="020B0604020202020204" pitchFamily="34" charset="0"/>
                <a:ea typeface="Calibri" panose="020F0502020204030204" pitchFamily="34" charset="0"/>
              </a:rPr>
              <a:t>l and external)</a:t>
            </a:r>
            <a:endParaRPr lang="en-US" b="1" dirty="0">
              <a:solidFill>
                <a:schemeClr val="bg1"/>
              </a:solidFill>
            </a:endParaRPr>
          </a:p>
        </p:txBody>
      </p:sp>
      <p:cxnSp>
        <p:nvCxnSpPr>
          <p:cNvPr id="24" name="Straight Connector 23">
            <a:extLst>
              <a:ext uri="{FF2B5EF4-FFF2-40B4-BE49-F238E27FC236}">
                <a16:creationId xmlns:a16="http://schemas.microsoft.com/office/drawing/2014/main" id="{727FA4A4-5CE5-5B39-15B1-B2F999388991}"/>
              </a:ext>
            </a:extLst>
          </p:cNvPr>
          <p:cNvCxnSpPr>
            <a:cxnSpLocks/>
          </p:cNvCxnSpPr>
          <p:nvPr/>
        </p:nvCxnSpPr>
        <p:spPr>
          <a:xfrm flipV="1">
            <a:off x="3608434" y="2966407"/>
            <a:ext cx="1636103" cy="653971"/>
          </a:xfrm>
          <a:prstGeom prst="line">
            <a:avLst/>
          </a:prstGeom>
          <a:ln w="381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27" name="Speech Bubble: Rectangle 26">
            <a:extLst>
              <a:ext uri="{FF2B5EF4-FFF2-40B4-BE49-F238E27FC236}">
                <a16:creationId xmlns:a16="http://schemas.microsoft.com/office/drawing/2014/main" id="{FEA13DB3-26B7-E836-F9DA-06C74F2FB0ED}"/>
              </a:ext>
            </a:extLst>
          </p:cNvPr>
          <p:cNvSpPr/>
          <p:nvPr/>
        </p:nvSpPr>
        <p:spPr>
          <a:xfrm>
            <a:off x="8070277" y="1575009"/>
            <a:ext cx="3304371" cy="952759"/>
          </a:xfrm>
          <a:prstGeom prst="wedgeRectCallout">
            <a:avLst>
              <a:gd name="adj1" fmla="val -67059"/>
              <a:gd name="adj2" fmla="val 39334"/>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effectLst/>
                <a:latin typeface="Arial" panose="020B0604020202020204" pitchFamily="34" charset="0"/>
                <a:ea typeface="Calibri" panose="020F0502020204030204" pitchFamily="34" charset="0"/>
              </a:rPr>
              <a:t>Stimulus-response association(external)</a:t>
            </a:r>
            <a:endParaRPr lang="en-US" b="1" dirty="0">
              <a:solidFill>
                <a:schemeClr val="bg1"/>
              </a:solidFill>
            </a:endParaRPr>
          </a:p>
        </p:txBody>
      </p:sp>
      <p:cxnSp>
        <p:nvCxnSpPr>
          <p:cNvPr id="28" name="Straight Connector 27">
            <a:extLst>
              <a:ext uri="{FF2B5EF4-FFF2-40B4-BE49-F238E27FC236}">
                <a16:creationId xmlns:a16="http://schemas.microsoft.com/office/drawing/2014/main" id="{2CBFD5C0-AE53-EA28-5CE4-F594DFE10F05}"/>
              </a:ext>
            </a:extLst>
          </p:cNvPr>
          <p:cNvCxnSpPr>
            <a:cxnSpLocks/>
            <a:endCxn id="14" idx="1"/>
          </p:cNvCxnSpPr>
          <p:nvPr/>
        </p:nvCxnSpPr>
        <p:spPr>
          <a:xfrm flipV="1">
            <a:off x="3558087" y="4052856"/>
            <a:ext cx="2266778" cy="82049"/>
          </a:xfrm>
          <a:prstGeom prst="line">
            <a:avLst/>
          </a:prstGeom>
          <a:ln w="381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31" name="Speech Bubble: Rectangle 30">
            <a:extLst>
              <a:ext uri="{FF2B5EF4-FFF2-40B4-BE49-F238E27FC236}">
                <a16:creationId xmlns:a16="http://schemas.microsoft.com/office/drawing/2014/main" id="{2B668107-4360-623A-B6CC-FACD82DB1270}"/>
              </a:ext>
            </a:extLst>
          </p:cNvPr>
          <p:cNvSpPr/>
          <p:nvPr/>
        </p:nvSpPr>
        <p:spPr>
          <a:xfrm>
            <a:off x="8680249" y="2723935"/>
            <a:ext cx="2715247" cy="1091319"/>
          </a:xfrm>
          <a:prstGeom prst="wedgeRectCallout">
            <a:avLst>
              <a:gd name="adj1" fmla="val -65039"/>
              <a:gd name="adj2" fmla="val 47090"/>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t>Knowledge can be constructed based on prior knowledge.</a:t>
            </a:r>
            <a:endParaRPr lang="en-US" dirty="0"/>
          </a:p>
        </p:txBody>
      </p:sp>
      <p:cxnSp>
        <p:nvCxnSpPr>
          <p:cNvPr id="32" name="Straight Connector 31">
            <a:extLst>
              <a:ext uri="{FF2B5EF4-FFF2-40B4-BE49-F238E27FC236}">
                <a16:creationId xmlns:a16="http://schemas.microsoft.com/office/drawing/2014/main" id="{10F5F09B-D24B-0E3A-95B9-AFCA2C1E41A4}"/>
              </a:ext>
            </a:extLst>
          </p:cNvPr>
          <p:cNvCxnSpPr>
            <a:cxnSpLocks/>
          </p:cNvCxnSpPr>
          <p:nvPr/>
        </p:nvCxnSpPr>
        <p:spPr>
          <a:xfrm>
            <a:off x="3341320" y="4421768"/>
            <a:ext cx="1838266" cy="719343"/>
          </a:xfrm>
          <a:prstGeom prst="line">
            <a:avLst/>
          </a:prstGeom>
          <a:ln w="381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34" name="Speech Bubble: Rectangle 33">
            <a:extLst>
              <a:ext uri="{FF2B5EF4-FFF2-40B4-BE49-F238E27FC236}">
                <a16:creationId xmlns:a16="http://schemas.microsoft.com/office/drawing/2014/main" id="{8CDF25F9-8BFB-07E5-4EA9-2B019AA1D9C9}"/>
              </a:ext>
            </a:extLst>
          </p:cNvPr>
          <p:cNvSpPr/>
          <p:nvPr/>
        </p:nvSpPr>
        <p:spPr>
          <a:xfrm>
            <a:off x="8557097" y="4552065"/>
            <a:ext cx="2796702" cy="1091319"/>
          </a:xfrm>
          <a:prstGeom prst="wedgeRectCallout">
            <a:avLst>
              <a:gd name="adj1" fmla="val -78054"/>
              <a:gd name="adj2" fmla="val -2027"/>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Learners can adjust their thinking based on new information(Adult learning)</a:t>
            </a:r>
          </a:p>
        </p:txBody>
      </p:sp>
      <p:cxnSp>
        <p:nvCxnSpPr>
          <p:cNvPr id="35" name="Straight Connector 34">
            <a:extLst>
              <a:ext uri="{FF2B5EF4-FFF2-40B4-BE49-F238E27FC236}">
                <a16:creationId xmlns:a16="http://schemas.microsoft.com/office/drawing/2014/main" id="{4859BE95-608D-A07A-E794-C99253DA9C43}"/>
              </a:ext>
            </a:extLst>
          </p:cNvPr>
          <p:cNvCxnSpPr>
            <a:cxnSpLocks/>
          </p:cNvCxnSpPr>
          <p:nvPr/>
        </p:nvCxnSpPr>
        <p:spPr>
          <a:xfrm>
            <a:off x="2909334" y="4622434"/>
            <a:ext cx="1292484" cy="1270985"/>
          </a:xfrm>
          <a:prstGeom prst="line">
            <a:avLst/>
          </a:prstGeom>
          <a:ln w="381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37" name="Speech Bubble: Rectangle 36">
            <a:extLst>
              <a:ext uri="{FF2B5EF4-FFF2-40B4-BE49-F238E27FC236}">
                <a16:creationId xmlns:a16="http://schemas.microsoft.com/office/drawing/2014/main" id="{85FC454E-706F-29D8-6ED6-3C9D535809FA}"/>
              </a:ext>
            </a:extLst>
          </p:cNvPr>
          <p:cNvSpPr/>
          <p:nvPr/>
        </p:nvSpPr>
        <p:spPr>
          <a:xfrm>
            <a:off x="7573235" y="5839551"/>
            <a:ext cx="3780564" cy="907014"/>
          </a:xfrm>
          <a:prstGeom prst="wedgeRectCallout">
            <a:avLst>
              <a:gd name="adj1" fmla="val -76812"/>
              <a:gd name="adj2" fmla="val 9695"/>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learning by doing(experience)</a:t>
            </a:r>
          </a:p>
        </p:txBody>
      </p:sp>
      <p:pic>
        <p:nvPicPr>
          <p:cNvPr id="4" name="Picture 3">
            <a:extLst>
              <a:ext uri="{FF2B5EF4-FFF2-40B4-BE49-F238E27FC236}">
                <a16:creationId xmlns:a16="http://schemas.microsoft.com/office/drawing/2014/main" id="{A23F003A-E7DE-3B35-EA71-9A78CA6A415E}"/>
              </a:ext>
            </a:extLst>
          </p:cNvPr>
          <p:cNvPicPr>
            <a:picLocks noChangeAspect="1"/>
          </p:cNvPicPr>
          <p:nvPr/>
        </p:nvPicPr>
        <p:blipFill>
          <a:blip r:embed="rId14"/>
          <a:stretch>
            <a:fillRect/>
          </a:stretch>
        </p:blipFill>
        <p:spPr>
          <a:xfrm>
            <a:off x="483956" y="976022"/>
            <a:ext cx="2928385" cy="1898096"/>
          </a:xfrm>
          <a:prstGeom prst="rect">
            <a:avLst/>
          </a:prstGeom>
          <a:ln>
            <a:noFill/>
          </a:ln>
          <a:effectLst>
            <a:softEdge rad="112500"/>
          </a:effectLst>
        </p:spPr>
      </p:pic>
    </p:spTree>
    <p:extLst>
      <p:ext uri="{BB962C8B-B14F-4D97-AF65-F5344CB8AC3E}">
        <p14:creationId xmlns:p14="http://schemas.microsoft.com/office/powerpoint/2010/main" val="64807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barn(inVertical)">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arn(inVertical)">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inVertical)">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barn(inVertical)">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barn(inVertical)">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barn(inVertical)">
                                      <p:cBhvr>
                                        <p:cTn id="54" dur="50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barn(inVertical)">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barn(inVertical)">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barn(inVertical)">
                                      <p:cBhvr>
                                        <p:cTn id="69" dur="5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barn(inVertical)">
                                      <p:cBhvr>
                                        <p:cTn id="74" dur="500"/>
                                        <p:tgtEl>
                                          <p:spTgt spid="32"/>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nodeType="click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barn(inVertical)">
                                      <p:cBhvr>
                                        <p:cTn id="79" dur="500"/>
                                        <p:tgtEl>
                                          <p:spTgt spid="9"/>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barn(inVertical)">
                                      <p:cBhvr>
                                        <p:cTn id="84" dur="500"/>
                                        <p:tgtEl>
                                          <p:spTgt spid="21"/>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barn(inVertical)">
                                      <p:cBhvr>
                                        <p:cTn id="89" dur="500"/>
                                        <p:tgtEl>
                                          <p:spTgt spid="34"/>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barn(inVertical)">
                                      <p:cBhvr>
                                        <p:cTn id="94" dur="500"/>
                                        <p:tgtEl>
                                          <p:spTgt spid="35"/>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nodeType="click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barn(inVertical)">
                                      <p:cBhvr>
                                        <p:cTn id="99" dur="500"/>
                                        <p:tgtEl>
                                          <p:spTgt spid="10"/>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nodeType="click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barn(inVertical)">
                                      <p:cBhvr>
                                        <p:cTn id="104" dur="500"/>
                                        <p:tgtEl>
                                          <p:spTgt spid="22"/>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37"/>
                                        </p:tgtEl>
                                        <p:attrNameLst>
                                          <p:attrName>style.visibility</p:attrName>
                                        </p:attrNameLst>
                                      </p:cBhvr>
                                      <p:to>
                                        <p:strVal val="visible"/>
                                      </p:to>
                                    </p:set>
                                    <p:animEffect transition="in" filter="barn(inVertical)">
                                      <p:cBhvr>
                                        <p:cTn id="10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31" grpId="0" animBg="1"/>
      <p:bldP spid="34" grpId="0" animBg="1"/>
      <p:bldP spid="3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51345-4BC8-642E-A840-F557531E18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49E953-E851-72D3-B71F-BA1926A3BA85}"/>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571F9E75-31AB-3409-F188-B83156D7053C}"/>
              </a:ext>
            </a:extLst>
          </p:cNvPr>
          <p:cNvPicPr>
            <a:picLocks noChangeAspect="1"/>
          </p:cNvPicPr>
          <p:nvPr/>
        </p:nvPicPr>
        <p:blipFill>
          <a:blip r:embed="rId2"/>
          <a:stretch>
            <a:fillRect/>
          </a:stretch>
        </p:blipFill>
        <p:spPr>
          <a:xfrm>
            <a:off x="3235960" y="393855"/>
            <a:ext cx="5720080" cy="6070290"/>
          </a:xfrm>
          <a:prstGeom prst="rect">
            <a:avLst/>
          </a:prstGeom>
        </p:spPr>
      </p:pic>
    </p:spTree>
    <p:extLst>
      <p:ext uri="{BB962C8B-B14F-4D97-AF65-F5344CB8AC3E}">
        <p14:creationId xmlns:p14="http://schemas.microsoft.com/office/powerpoint/2010/main" val="2423135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560" y="247650"/>
            <a:ext cx="12150879" cy="6400800"/>
          </a:xfrm>
          <a:prstGeom prst="rect">
            <a:avLst/>
          </a:prstGeom>
        </p:spPr>
      </p:pic>
    </p:spTree>
    <p:extLst>
      <p:ext uri="{BB962C8B-B14F-4D97-AF65-F5344CB8AC3E}">
        <p14:creationId xmlns:p14="http://schemas.microsoft.com/office/powerpoint/2010/main" val="1179231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2D56FCD-949D-4ABE-09C2-D9C1C1E004DD}"/>
              </a:ext>
            </a:extLst>
          </p:cNvPr>
          <p:cNvGraphicFramePr/>
          <p:nvPr>
            <p:extLst>
              <p:ext uri="{D42A27DB-BD31-4B8C-83A1-F6EECF244321}">
                <p14:modId xmlns:p14="http://schemas.microsoft.com/office/powerpoint/2010/main" val="3152699802"/>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a:extLst>
              <a:ext uri="{FF2B5EF4-FFF2-40B4-BE49-F238E27FC236}">
                <a16:creationId xmlns:a16="http://schemas.microsoft.com/office/drawing/2014/main" id="{E0CDC488-5503-C01F-1D3C-04571F1FADDB}"/>
              </a:ext>
            </a:extLst>
          </p:cNvPr>
          <p:cNvGraphicFramePr>
            <a:graphicFrameLocks noGrp="1"/>
          </p:cNvGraphicFramePr>
          <p:nvPr>
            <p:ph idx="1"/>
            <p:extLst>
              <p:ext uri="{D42A27DB-BD31-4B8C-83A1-F6EECF244321}">
                <p14:modId xmlns:p14="http://schemas.microsoft.com/office/powerpoint/2010/main" val="828524455"/>
              </p:ext>
            </p:extLst>
          </p:nvPr>
        </p:nvGraphicFramePr>
        <p:xfrm>
          <a:off x="838200" y="1355834"/>
          <a:ext cx="10515600" cy="5362939"/>
        </p:xfrm>
        <a:graphic>
          <a:graphicData uri="http://schemas.openxmlformats.org/drawingml/2006/table">
            <a:tbl>
              <a:tblPr firstRow="1" bandRow="1">
                <a:tableStyleId>{5C22544A-7EE6-4342-B048-85BDC9FD1C3A}</a:tableStyleId>
              </a:tblPr>
              <a:tblGrid>
                <a:gridCol w="3398520">
                  <a:extLst>
                    <a:ext uri="{9D8B030D-6E8A-4147-A177-3AD203B41FA5}">
                      <a16:colId xmlns:a16="http://schemas.microsoft.com/office/drawing/2014/main" val="2729384506"/>
                    </a:ext>
                  </a:extLst>
                </a:gridCol>
                <a:gridCol w="7117080">
                  <a:extLst>
                    <a:ext uri="{9D8B030D-6E8A-4147-A177-3AD203B41FA5}">
                      <a16:colId xmlns:a16="http://schemas.microsoft.com/office/drawing/2014/main" val="3176586683"/>
                    </a:ext>
                  </a:extLst>
                </a:gridCol>
              </a:tblGrid>
              <a:tr h="407417">
                <a:tc>
                  <a:txBody>
                    <a:bodyPr/>
                    <a:lstStyle/>
                    <a:p>
                      <a:r>
                        <a:rPr lang="en-US" sz="3200" dirty="0">
                          <a:latin typeface="Book Antiqua" panose="02040602050305030304" pitchFamily="18" charset="0"/>
                        </a:rPr>
                        <a:t>Theories</a:t>
                      </a:r>
                      <a:endParaRPr lang="en-US" sz="2800" dirty="0">
                        <a:latin typeface="Book Antiqua" panose="02040602050305030304" pitchFamily="18" charset="0"/>
                      </a:endParaRPr>
                    </a:p>
                  </a:txBody>
                  <a:tcPr/>
                </a:tc>
                <a:tc>
                  <a:txBody>
                    <a:bodyPr/>
                    <a:lstStyle/>
                    <a:p>
                      <a:r>
                        <a:rPr lang="en-US" sz="2800" dirty="0">
                          <a:latin typeface="Book Antiqua" panose="02040602050305030304" pitchFamily="18" charset="0"/>
                        </a:rPr>
                        <a:t>Application</a:t>
                      </a:r>
                    </a:p>
                  </a:txBody>
                  <a:tcPr/>
                </a:tc>
                <a:extLst>
                  <a:ext uri="{0D108BD9-81ED-4DB2-BD59-A6C34878D82A}">
                    <a16:rowId xmlns:a16="http://schemas.microsoft.com/office/drawing/2014/main" val="2329937989"/>
                  </a:ext>
                </a:extLst>
              </a:tr>
              <a:tr h="1305967">
                <a:tc>
                  <a:txBody>
                    <a:body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Cognitivism</a:t>
                      </a:r>
                    </a:p>
                  </a:txBody>
                  <a:tcPr/>
                </a:tc>
                <a:tc>
                  <a:txBody>
                    <a:bodyPr/>
                    <a:lstStyle/>
                    <a:p>
                      <a:pPr marL="285750" indent="-285750">
                        <a:buFont typeface="Arial" panose="020B0604020202020204" pitchFamily="34" charset="0"/>
                        <a:buChar char="•"/>
                      </a:pPr>
                      <a:r>
                        <a:rPr lang="en-US" sz="2400" dirty="0">
                          <a:latin typeface="Book Antiqua" panose="02040602050305030304" pitchFamily="18" charset="0"/>
                        </a:rPr>
                        <a:t>Classifying information, Linking concepts, Real-world examples, discussion, problem-solving, providing picture. </a:t>
                      </a:r>
                    </a:p>
                  </a:txBody>
                  <a:tcPr/>
                </a:tc>
                <a:extLst>
                  <a:ext uri="{0D108BD9-81ED-4DB2-BD59-A6C34878D82A}">
                    <a16:rowId xmlns:a16="http://schemas.microsoft.com/office/drawing/2014/main" val="903845095"/>
                  </a:ext>
                </a:extLst>
              </a:tr>
              <a:tr h="0">
                <a:tc gridSpan="2">
                  <a:txBody>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txBody>
                  <a:tcPr/>
                </a:tc>
                <a:tc hMerge="1">
                  <a:txBody>
                    <a:bodyPr/>
                    <a:lstStyle/>
                    <a:p>
                      <a:endParaRPr lang="en-US"/>
                    </a:p>
                  </a:txBody>
                  <a:tcPr/>
                </a:tc>
                <a:extLst>
                  <a:ext uri="{0D108BD9-81ED-4DB2-BD59-A6C34878D82A}">
                    <a16:rowId xmlns:a16="http://schemas.microsoft.com/office/drawing/2014/main" val="15290363"/>
                  </a:ext>
                </a:extLst>
              </a:tr>
              <a:tr h="824601">
                <a:tc>
                  <a:txBody>
                    <a:body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Behaviorism</a:t>
                      </a:r>
                    </a:p>
                  </a:txBody>
                  <a:tcPr/>
                </a:tc>
                <a:tc>
                  <a:txBody>
                    <a:bodyPr/>
                    <a:lstStyle/>
                    <a:p>
                      <a:pPr marL="228600" marR="0" lvl="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Establishment rules, verbal reinforcement, drilling/repetition, modelling</a:t>
                      </a:r>
                    </a:p>
                  </a:txBody>
                  <a:tcPr/>
                </a:tc>
                <a:extLst>
                  <a:ext uri="{0D108BD9-81ED-4DB2-BD59-A6C34878D82A}">
                    <a16:rowId xmlns:a16="http://schemas.microsoft.com/office/drawing/2014/main" val="3107758814"/>
                  </a:ext>
                </a:extLst>
              </a:tr>
              <a:tr h="1305967">
                <a:tc>
                  <a:txBody>
                    <a:body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Constructivism</a:t>
                      </a:r>
                    </a:p>
                  </a:txBody>
                  <a:tcPr/>
                </a:tc>
                <a:tc>
                  <a:txBody>
                    <a:bodyPr/>
                    <a:lstStyle/>
                    <a:p>
                      <a:pPr marL="342900" indent="-342900">
                        <a:buFont typeface="Arial" panose="020B0604020202020204" pitchFamily="34" charset="0"/>
                        <a:buChar char="•"/>
                      </a:pPr>
                      <a:r>
                        <a:rPr lang="en-US" sz="2400" dirty="0">
                          <a:latin typeface="Book Antiqua" panose="02040602050305030304" pitchFamily="18" charset="0"/>
                        </a:rPr>
                        <a:t>Case studies,  Research projects, Problem-based learning,  Brainstorming,  Group work, Discovery learning </a:t>
                      </a:r>
                      <a:endPar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txBody>
                  <a:tcPr/>
                </a:tc>
                <a:extLst>
                  <a:ext uri="{0D108BD9-81ED-4DB2-BD59-A6C34878D82A}">
                    <a16:rowId xmlns:a16="http://schemas.microsoft.com/office/drawing/2014/main" val="2073966254"/>
                  </a:ext>
                </a:extLst>
              </a:tr>
              <a:tr h="462949">
                <a:tc>
                  <a:txBody>
                    <a:body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Experiential</a:t>
                      </a:r>
                    </a:p>
                  </a:txBody>
                  <a:tcPr/>
                </a:tc>
                <a:tc>
                  <a:txBody>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Practical exercise, internship, etc.</a:t>
                      </a:r>
                    </a:p>
                  </a:txBody>
                  <a:tcPr/>
                </a:tc>
                <a:extLst>
                  <a:ext uri="{0D108BD9-81ED-4DB2-BD59-A6C34878D82A}">
                    <a16:rowId xmlns:a16="http://schemas.microsoft.com/office/drawing/2014/main" val="3689065191"/>
                  </a:ext>
                </a:extLst>
              </a:tr>
              <a:tr h="462949">
                <a:tc>
                  <a:txBody>
                    <a:body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Transformative </a:t>
                      </a:r>
                    </a:p>
                  </a:txBody>
                  <a:tcPr/>
                </a:tc>
                <a:tc>
                  <a:txBody>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sz="2400" b="0" i="0" kern="1200" dirty="0">
                          <a:solidFill>
                            <a:schemeClr val="dk1"/>
                          </a:solidFill>
                          <a:effectLst/>
                          <a:latin typeface="Book Antiqua" panose="02040602050305030304" pitchFamily="18" charset="0"/>
                          <a:ea typeface="+mn-ea"/>
                          <a:cs typeface="+mn-cs"/>
                        </a:rPr>
                        <a:t>Inquiry and action research</a:t>
                      </a:r>
                      <a:endParaRPr kumimoji="0" lang="en-US" sz="32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txBody>
                  <a:tcPr/>
                </a:tc>
                <a:extLst>
                  <a:ext uri="{0D108BD9-81ED-4DB2-BD59-A6C34878D82A}">
                    <a16:rowId xmlns:a16="http://schemas.microsoft.com/office/drawing/2014/main" val="1904310599"/>
                  </a:ext>
                </a:extLst>
              </a:tr>
            </a:tbl>
          </a:graphicData>
        </a:graphic>
      </p:graphicFrame>
    </p:spTree>
    <p:extLst>
      <p:ext uri="{BB962C8B-B14F-4D97-AF65-F5344CB8AC3E}">
        <p14:creationId xmlns:p14="http://schemas.microsoft.com/office/powerpoint/2010/main" val="1851117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9C202-6B50-1851-2AA7-5FDC967C7A3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CDE227D-0665-69B3-0639-66E244A8817D}"/>
              </a:ext>
            </a:extLst>
          </p:cNvPr>
          <p:cNvSpPr>
            <a:spLocks noGrp="1"/>
          </p:cNvSpPr>
          <p:nvPr>
            <p:ph idx="1"/>
          </p:nvPr>
        </p:nvSpPr>
        <p:spPr/>
        <p:txBody>
          <a:bodyPr/>
          <a:lstStyle/>
          <a:p>
            <a:endParaRPr lang="en-US" dirty="0"/>
          </a:p>
        </p:txBody>
      </p:sp>
      <p:grpSp>
        <p:nvGrpSpPr>
          <p:cNvPr id="14" name="Group 13">
            <a:extLst>
              <a:ext uri="{FF2B5EF4-FFF2-40B4-BE49-F238E27FC236}">
                <a16:creationId xmlns:a16="http://schemas.microsoft.com/office/drawing/2014/main" id="{37377B37-E1F1-5376-0CEB-B113AC6A52A1}"/>
              </a:ext>
            </a:extLst>
          </p:cNvPr>
          <p:cNvGrpSpPr/>
          <p:nvPr/>
        </p:nvGrpSpPr>
        <p:grpSpPr>
          <a:xfrm>
            <a:off x="1320661" y="162813"/>
            <a:ext cx="2702286" cy="2768111"/>
            <a:chOff x="1320661" y="162813"/>
            <a:chExt cx="2702286" cy="2768111"/>
          </a:xfrm>
        </p:grpSpPr>
        <p:pic>
          <p:nvPicPr>
            <p:cNvPr id="5" name="Picture 4">
              <a:extLst>
                <a:ext uri="{FF2B5EF4-FFF2-40B4-BE49-F238E27FC236}">
                  <a16:creationId xmlns:a16="http://schemas.microsoft.com/office/drawing/2014/main" id="{78E59254-53A4-265C-3B6F-CFD7DB2CC6C0}"/>
                </a:ext>
              </a:extLst>
            </p:cNvPr>
            <p:cNvPicPr>
              <a:picLocks noChangeAspect="1"/>
            </p:cNvPicPr>
            <p:nvPr/>
          </p:nvPicPr>
          <p:blipFill>
            <a:blip r:embed="rId2"/>
            <a:stretch>
              <a:fillRect/>
            </a:stretch>
          </p:blipFill>
          <p:spPr>
            <a:xfrm>
              <a:off x="1320661" y="205776"/>
              <a:ext cx="2702286" cy="2725148"/>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 name="Picture 10">
              <a:extLst>
                <a:ext uri="{FF2B5EF4-FFF2-40B4-BE49-F238E27FC236}">
                  <a16:creationId xmlns:a16="http://schemas.microsoft.com/office/drawing/2014/main" id="{DBC9E72D-A2C7-4871-0306-CD22BA607092}"/>
                </a:ext>
              </a:extLst>
            </p:cNvPr>
            <p:cNvPicPr>
              <a:picLocks noChangeAspect="1"/>
            </p:cNvPicPr>
            <p:nvPr/>
          </p:nvPicPr>
          <p:blipFill rotWithShape="1">
            <a:blip r:embed="rId3"/>
            <a:srcRect l="25012" t="9213" r="50000" b="51372"/>
            <a:stretch/>
          </p:blipFill>
          <p:spPr>
            <a:xfrm>
              <a:off x="1320661" y="162813"/>
              <a:ext cx="675170" cy="656693"/>
            </a:xfrm>
            <a:prstGeom prst="rect">
              <a:avLst/>
            </a:prstGeom>
          </p:spPr>
        </p:pic>
      </p:grpSp>
      <p:grpSp>
        <p:nvGrpSpPr>
          <p:cNvPr id="22" name="Group 21">
            <a:extLst>
              <a:ext uri="{FF2B5EF4-FFF2-40B4-BE49-F238E27FC236}">
                <a16:creationId xmlns:a16="http://schemas.microsoft.com/office/drawing/2014/main" id="{02861AC1-AE68-7FB7-D7FF-75AE30813C64}"/>
              </a:ext>
            </a:extLst>
          </p:cNvPr>
          <p:cNvGrpSpPr/>
          <p:nvPr/>
        </p:nvGrpSpPr>
        <p:grpSpPr>
          <a:xfrm>
            <a:off x="7829104" y="3270384"/>
            <a:ext cx="2851187" cy="2928528"/>
            <a:chOff x="7829104" y="3270384"/>
            <a:chExt cx="2851187" cy="2928528"/>
          </a:xfrm>
        </p:grpSpPr>
        <p:pic>
          <p:nvPicPr>
            <p:cNvPr id="7" name="Picture 6">
              <a:extLst>
                <a:ext uri="{FF2B5EF4-FFF2-40B4-BE49-F238E27FC236}">
                  <a16:creationId xmlns:a16="http://schemas.microsoft.com/office/drawing/2014/main" id="{44CFA6AF-46A4-5DCF-5741-A4ED0D884B5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7930757" y="3402511"/>
              <a:ext cx="2749534" cy="279640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3" name="Picture 12">
              <a:extLst>
                <a:ext uri="{FF2B5EF4-FFF2-40B4-BE49-F238E27FC236}">
                  <a16:creationId xmlns:a16="http://schemas.microsoft.com/office/drawing/2014/main" id="{43235468-B4E6-B569-63BB-54A2336F3CF0}"/>
                </a:ext>
              </a:extLst>
            </p:cNvPr>
            <p:cNvPicPr>
              <a:picLocks noChangeAspect="1"/>
            </p:cNvPicPr>
            <p:nvPr/>
          </p:nvPicPr>
          <p:blipFill rotWithShape="1">
            <a:blip r:embed="rId3"/>
            <a:srcRect l="25463" t="58356" r="49549" b="2229"/>
            <a:stretch/>
          </p:blipFill>
          <p:spPr>
            <a:xfrm>
              <a:off x="7829104" y="3270384"/>
              <a:ext cx="675170" cy="656693"/>
            </a:xfrm>
            <a:prstGeom prst="ellipse">
              <a:avLst/>
            </a:prstGeom>
            <a:ln>
              <a:noFill/>
            </a:ln>
            <a:effectLst>
              <a:softEdge rad="112500"/>
            </a:effectLst>
          </p:spPr>
        </p:pic>
      </p:grpSp>
      <p:grpSp>
        <p:nvGrpSpPr>
          <p:cNvPr id="17" name="Group 16">
            <a:extLst>
              <a:ext uri="{FF2B5EF4-FFF2-40B4-BE49-F238E27FC236}">
                <a16:creationId xmlns:a16="http://schemas.microsoft.com/office/drawing/2014/main" id="{B2B7E575-F992-FE56-6C2C-02C66C6E7DB8}"/>
              </a:ext>
            </a:extLst>
          </p:cNvPr>
          <p:cNvGrpSpPr/>
          <p:nvPr/>
        </p:nvGrpSpPr>
        <p:grpSpPr>
          <a:xfrm>
            <a:off x="1133139" y="3402511"/>
            <a:ext cx="3251339" cy="2731489"/>
            <a:chOff x="1133139" y="3402511"/>
            <a:chExt cx="3251339" cy="2731489"/>
          </a:xfrm>
        </p:grpSpPr>
        <p:pic>
          <p:nvPicPr>
            <p:cNvPr id="4" name="Picture 3">
              <a:extLst>
                <a:ext uri="{FF2B5EF4-FFF2-40B4-BE49-F238E27FC236}">
                  <a16:creationId xmlns:a16="http://schemas.microsoft.com/office/drawing/2014/main" id="{3B438645-AA5B-79BF-DA5B-3F9BB3A2E4D4}"/>
                </a:ext>
              </a:extLst>
            </p:cNvPr>
            <p:cNvPicPr>
              <a:picLocks noChangeAspect="1"/>
            </p:cNvPicPr>
            <p:nvPr/>
          </p:nvPicPr>
          <p:blipFill>
            <a:blip r:embed="rId6"/>
            <a:stretch>
              <a:fillRect/>
            </a:stretch>
          </p:blipFill>
          <p:spPr>
            <a:xfrm>
              <a:off x="1133139" y="3402511"/>
              <a:ext cx="3251339" cy="2731489"/>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5" name="Picture 14">
              <a:extLst>
                <a:ext uri="{FF2B5EF4-FFF2-40B4-BE49-F238E27FC236}">
                  <a16:creationId xmlns:a16="http://schemas.microsoft.com/office/drawing/2014/main" id="{38E138B8-1300-6A6D-8D10-A481E5F615F2}"/>
                </a:ext>
              </a:extLst>
            </p:cNvPr>
            <p:cNvPicPr>
              <a:picLocks noChangeAspect="1"/>
            </p:cNvPicPr>
            <p:nvPr/>
          </p:nvPicPr>
          <p:blipFill rotWithShape="1">
            <a:blip r:embed="rId3"/>
            <a:srcRect l="51001" t="9833" r="24011" b="50752"/>
            <a:stretch/>
          </p:blipFill>
          <p:spPr>
            <a:xfrm>
              <a:off x="1320661" y="4326093"/>
              <a:ext cx="675170" cy="656693"/>
            </a:xfrm>
            <a:prstGeom prst="rect">
              <a:avLst/>
            </a:prstGeom>
          </p:spPr>
        </p:pic>
      </p:grpSp>
      <p:grpSp>
        <p:nvGrpSpPr>
          <p:cNvPr id="19" name="Group 18">
            <a:extLst>
              <a:ext uri="{FF2B5EF4-FFF2-40B4-BE49-F238E27FC236}">
                <a16:creationId xmlns:a16="http://schemas.microsoft.com/office/drawing/2014/main" id="{D401E1AA-BB09-B024-F7C6-144F083EA25B}"/>
              </a:ext>
            </a:extLst>
          </p:cNvPr>
          <p:cNvGrpSpPr/>
          <p:nvPr/>
        </p:nvGrpSpPr>
        <p:grpSpPr>
          <a:xfrm>
            <a:off x="4154621" y="36778"/>
            <a:ext cx="3674483" cy="2653555"/>
            <a:chOff x="4154621" y="36778"/>
            <a:chExt cx="3674483" cy="2653555"/>
          </a:xfrm>
        </p:grpSpPr>
        <p:pic>
          <p:nvPicPr>
            <p:cNvPr id="9" name="Picture 8">
              <a:extLst>
                <a:ext uri="{FF2B5EF4-FFF2-40B4-BE49-F238E27FC236}">
                  <a16:creationId xmlns:a16="http://schemas.microsoft.com/office/drawing/2014/main" id="{7726AC27-F081-8E7A-63ED-A28B01C775D9}"/>
                </a:ext>
              </a:extLst>
            </p:cNvPr>
            <p:cNvPicPr>
              <a:picLocks noChangeAspect="1"/>
            </p:cNvPicPr>
            <p:nvPr/>
          </p:nvPicPr>
          <p:blipFill>
            <a:blip r:embed="rId7"/>
            <a:stretch>
              <a:fillRect/>
            </a:stretch>
          </p:blipFill>
          <p:spPr>
            <a:xfrm>
              <a:off x="4154621" y="636658"/>
              <a:ext cx="3674483" cy="2053675"/>
            </a:xfrm>
            <a:prstGeom prst="rect">
              <a:avLst/>
            </a:prstGeom>
          </p:spPr>
        </p:pic>
        <p:pic>
          <p:nvPicPr>
            <p:cNvPr id="18" name="Picture 17">
              <a:extLst>
                <a:ext uri="{FF2B5EF4-FFF2-40B4-BE49-F238E27FC236}">
                  <a16:creationId xmlns:a16="http://schemas.microsoft.com/office/drawing/2014/main" id="{D3A3865C-00F6-06DB-A5A2-2954EE794ADA}"/>
                </a:ext>
              </a:extLst>
            </p:cNvPr>
            <p:cNvPicPr>
              <a:picLocks noChangeAspect="1"/>
            </p:cNvPicPr>
            <p:nvPr/>
          </p:nvPicPr>
          <p:blipFill rotWithShape="1">
            <a:blip r:embed="rId3"/>
            <a:srcRect l="74126" t="8572" r="886" b="52013"/>
            <a:stretch/>
          </p:blipFill>
          <p:spPr>
            <a:xfrm>
              <a:off x="5141427" y="36778"/>
              <a:ext cx="675170" cy="656693"/>
            </a:xfrm>
            <a:prstGeom prst="rect">
              <a:avLst/>
            </a:prstGeom>
          </p:spPr>
        </p:pic>
      </p:grpSp>
      <p:pic>
        <p:nvPicPr>
          <p:cNvPr id="6" name="Picture 5">
            <a:extLst>
              <a:ext uri="{FF2B5EF4-FFF2-40B4-BE49-F238E27FC236}">
                <a16:creationId xmlns:a16="http://schemas.microsoft.com/office/drawing/2014/main" id="{E171E734-690F-0FD3-EA74-C4FF8B8D6ADE}"/>
              </a:ext>
            </a:extLst>
          </p:cNvPr>
          <p:cNvPicPr>
            <a:picLocks noChangeAspect="1"/>
          </p:cNvPicPr>
          <p:nvPr/>
        </p:nvPicPr>
        <p:blipFill>
          <a:blip r:embed="rId8"/>
          <a:stretch>
            <a:fillRect/>
          </a:stretch>
        </p:blipFill>
        <p:spPr>
          <a:xfrm>
            <a:off x="7930757" y="205776"/>
            <a:ext cx="2749534" cy="2725148"/>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20" name="Picture 19">
            <a:extLst>
              <a:ext uri="{FF2B5EF4-FFF2-40B4-BE49-F238E27FC236}">
                <a16:creationId xmlns:a16="http://schemas.microsoft.com/office/drawing/2014/main" id="{09278F86-0CD0-589D-4C23-A0D90186A325}"/>
              </a:ext>
            </a:extLst>
          </p:cNvPr>
          <p:cNvPicPr>
            <a:picLocks noChangeAspect="1"/>
          </p:cNvPicPr>
          <p:nvPr/>
        </p:nvPicPr>
        <p:blipFill rotWithShape="1">
          <a:blip r:embed="rId3"/>
          <a:srcRect l="1812" t="55364" r="73200" b="5221"/>
          <a:stretch/>
        </p:blipFill>
        <p:spPr>
          <a:xfrm>
            <a:off x="7822602" y="25665"/>
            <a:ext cx="675170" cy="656693"/>
          </a:xfrm>
          <a:prstGeom prst="ellipse">
            <a:avLst/>
          </a:prstGeom>
          <a:ln>
            <a:noFill/>
          </a:ln>
          <a:effectLst>
            <a:softEdge rad="112500"/>
          </a:effectLst>
        </p:spPr>
      </p:pic>
    </p:spTree>
    <p:extLst>
      <p:ext uri="{BB962C8B-B14F-4D97-AF65-F5344CB8AC3E}">
        <p14:creationId xmlns:p14="http://schemas.microsoft.com/office/powerpoint/2010/main" val="1746980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5877421-AA77-D55D-1831-73FBF6D5AF36}"/>
              </a:ext>
            </a:extLst>
          </p:cNvPr>
          <p:cNvGraphicFramePr/>
          <p:nvPr>
            <p:extLst>
              <p:ext uri="{D42A27DB-BD31-4B8C-83A1-F6EECF244321}">
                <p14:modId xmlns:p14="http://schemas.microsoft.com/office/powerpoint/2010/main" val="786437528"/>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a:extLst>
              <a:ext uri="{FF2B5EF4-FFF2-40B4-BE49-F238E27FC236}">
                <a16:creationId xmlns:a16="http://schemas.microsoft.com/office/drawing/2014/main" id="{14796A51-731E-F815-0B49-8E14BB07F457}"/>
              </a:ext>
            </a:extLst>
          </p:cNvPr>
          <p:cNvGraphicFramePr>
            <a:graphicFrameLocks noGrp="1"/>
          </p:cNvGraphicFramePr>
          <p:nvPr>
            <p:ph idx="1"/>
            <p:extLst>
              <p:ext uri="{D42A27DB-BD31-4B8C-83A1-F6EECF244321}">
                <p14:modId xmlns:p14="http://schemas.microsoft.com/office/powerpoint/2010/main" val="2551113493"/>
              </p:ext>
            </p:extLst>
          </p:nvPr>
        </p:nvGraphicFramePr>
        <p:xfrm>
          <a:off x="838200" y="1402080"/>
          <a:ext cx="10835640" cy="477488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9138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5743" y="490030"/>
            <a:ext cx="9832257" cy="6936456"/>
          </a:xfrm>
          <a:prstGeom prst="rect">
            <a:avLst/>
          </a:prstGeom>
        </p:spPr>
      </p:pic>
    </p:spTree>
    <p:extLst>
      <p:ext uri="{BB962C8B-B14F-4D97-AF65-F5344CB8AC3E}">
        <p14:creationId xmlns:p14="http://schemas.microsoft.com/office/powerpoint/2010/main" val="1200420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3B067C26-02F3-C36C-EB81-51627B6475B6}"/>
              </a:ext>
            </a:extLst>
          </p:cNvPr>
          <p:cNvGraphicFramePr/>
          <p:nvPr>
            <p:extLst>
              <p:ext uri="{D42A27DB-BD31-4B8C-83A1-F6EECF244321}">
                <p14:modId xmlns:p14="http://schemas.microsoft.com/office/powerpoint/2010/main" val="2603047410"/>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12AC75F0-13C8-8EE6-29DB-C2319EACC5F8}"/>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7F260A7E-B48C-678E-B7AE-57FFD8BC00DA}"/>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contrast="-40000"/>
                    </a14:imgEffect>
                  </a14:imgLayer>
                </a14:imgProps>
              </a:ext>
            </a:extLst>
          </a:blip>
          <a:srcRect b="13900"/>
          <a:stretch/>
        </p:blipFill>
        <p:spPr>
          <a:xfrm>
            <a:off x="5332777" y="681037"/>
            <a:ext cx="5446983" cy="4664156"/>
          </a:xfrm>
          <a:prstGeom prst="rect">
            <a:avLst/>
          </a:prstGeom>
        </p:spPr>
      </p:pic>
      <p:pic>
        <p:nvPicPr>
          <p:cNvPr id="7" name="Picture 6">
            <a:extLst>
              <a:ext uri="{FF2B5EF4-FFF2-40B4-BE49-F238E27FC236}">
                <a16:creationId xmlns:a16="http://schemas.microsoft.com/office/drawing/2014/main" id="{00B45746-1E7E-C935-6454-DC055961427A}"/>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20000"/>
                    </a14:imgEffect>
                  </a14:imgLayer>
                </a14:imgProps>
              </a:ext>
            </a:extLst>
          </a:blip>
          <a:stretch>
            <a:fillRect/>
          </a:stretch>
        </p:blipFill>
        <p:spPr>
          <a:xfrm>
            <a:off x="1247048" y="1475645"/>
            <a:ext cx="3949512" cy="4061555"/>
          </a:xfrm>
          <a:prstGeom prst="rect">
            <a:avLst/>
          </a:prstGeom>
        </p:spPr>
      </p:pic>
    </p:spTree>
    <p:extLst>
      <p:ext uri="{BB962C8B-B14F-4D97-AF65-F5344CB8AC3E}">
        <p14:creationId xmlns:p14="http://schemas.microsoft.com/office/powerpoint/2010/main" val="31199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26A2D84-D2B5-4C33-1944-85906E649CFD}"/>
              </a:ext>
            </a:extLst>
          </p:cNvPr>
          <p:cNvGraphicFramePr/>
          <p:nvPr>
            <p:extLst>
              <p:ext uri="{D42A27DB-BD31-4B8C-83A1-F6EECF244321}">
                <p14:modId xmlns:p14="http://schemas.microsoft.com/office/powerpoint/2010/main" val="3038180569"/>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94269399-8FCB-7387-FCC5-A3A65D3E5BC6}"/>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4AE3864D-E59A-82CB-1BB4-4EA177D3AA89}"/>
              </a:ext>
            </a:extLst>
          </p:cNvPr>
          <p:cNvPicPr>
            <a:picLocks noChangeAspect="1"/>
          </p:cNvPicPr>
          <p:nvPr/>
        </p:nvPicPr>
        <p:blipFill>
          <a:blip r:embed="rId7"/>
          <a:stretch>
            <a:fillRect/>
          </a:stretch>
        </p:blipFill>
        <p:spPr>
          <a:xfrm>
            <a:off x="927296" y="1690688"/>
            <a:ext cx="10541258" cy="2637550"/>
          </a:xfrm>
          <a:prstGeom prst="rect">
            <a:avLst/>
          </a:prstGeom>
        </p:spPr>
      </p:pic>
      <p:pic>
        <p:nvPicPr>
          <p:cNvPr id="6" name="Picture 5">
            <a:extLst>
              <a:ext uri="{FF2B5EF4-FFF2-40B4-BE49-F238E27FC236}">
                <a16:creationId xmlns:a16="http://schemas.microsoft.com/office/drawing/2014/main" id="{29CB04AD-4BF8-8B9E-EACE-3E7D69681D92}"/>
              </a:ext>
            </a:extLst>
          </p:cNvPr>
          <p:cNvPicPr>
            <a:picLocks noChangeAspect="1"/>
          </p:cNvPicPr>
          <p:nvPr/>
        </p:nvPicPr>
        <p:blipFill>
          <a:blip r:embed="rId8"/>
          <a:stretch>
            <a:fillRect/>
          </a:stretch>
        </p:blipFill>
        <p:spPr>
          <a:xfrm>
            <a:off x="1615440" y="1112026"/>
            <a:ext cx="7289005" cy="5453706"/>
          </a:xfrm>
          <a:prstGeom prst="rect">
            <a:avLst/>
          </a:prstGeom>
        </p:spPr>
      </p:pic>
      <p:pic>
        <p:nvPicPr>
          <p:cNvPr id="7" name="Picture 6">
            <a:extLst>
              <a:ext uri="{FF2B5EF4-FFF2-40B4-BE49-F238E27FC236}">
                <a16:creationId xmlns:a16="http://schemas.microsoft.com/office/drawing/2014/main" id="{615D5F3B-49F9-65E8-3183-B5A9309B8273}"/>
              </a:ext>
            </a:extLst>
          </p:cNvPr>
          <p:cNvPicPr>
            <a:picLocks noChangeAspect="1"/>
          </p:cNvPicPr>
          <p:nvPr/>
        </p:nvPicPr>
        <p:blipFill>
          <a:blip r:embed="rId9"/>
          <a:stretch>
            <a:fillRect/>
          </a:stretch>
        </p:blipFill>
        <p:spPr>
          <a:xfrm>
            <a:off x="927296" y="1066134"/>
            <a:ext cx="10515600" cy="3577827"/>
          </a:xfrm>
          <a:prstGeom prst="rect">
            <a:avLst/>
          </a:prstGeom>
        </p:spPr>
      </p:pic>
    </p:spTree>
    <p:extLst>
      <p:ext uri="{BB962C8B-B14F-4D97-AF65-F5344CB8AC3E}">
        <p14:creationId xmlns:p14="http://schemas.microsoft.com/office/powerpoint/2010/main" val="718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2E3D88F5-0810-6FE2-7DBA-A060F8BF216E}"/>
              </a:ext>
            </a:extLst>
          </p:cNvPr>
          <p:cNvGraphicFramePr/>
          <p:nvPr>
            <p:extLst>
              <p:ext uri="{D42A27DB-BD31-4B8C-83A1-F6EECF244321}">
                <p14:modId xmlns:p14="http://schemas.microsoft.com/office/powerpoint/2010/main" val="2592921872"/>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8">
            <a:extLst>
              <a:ext uri="{FF2B5EF4-FFF2-40B4-BE49-F238E27FC236}">
                <a16:creationId xmlns:a16="http://schemas.microsoft.com/office/drawing/2014/main" id="{B46563E0-0CD5-6CE2-E6E2-BE9CA1804171}"/>
              </a:ext>
            </a:extLst>
          </p:cNvPr>
          <p:cNvGraphicFramePr>
            <a:graphicFrameLocks noGrp="1"/>
          </p:cNvGraphicFramePr>
          <p:nvPr>
            <p:ph idx="1"/>
            <p:extLst>
              <p:ext uri="{D42A27DB-BD31-4B8C-83A1-F6EECF244321}">
                <p14:modId xmlns:p14="http://schemas.microsoft.com/office/powerpoint/2010/main" val="13038724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6" name="Straight Arrow Connector 5">
            <a:extLst>
              <a:ext uri="{FF2B5EF4-FFF2-40B4-BE49-F238E27FC236}">
                <a16:creationId xmlns:a16="http://schemas.microsoft.com/office/drawing/2014/main" id="{D4C92251-8C91-97BA-A74A-85E083C69D02}"/>
              </a:ext>
            </a:extLst>
          </p:cNvPr>
          <p:cNvCxnSpPr>
            <a:cxnSpLocks/>
          </p:cNvCxnSpPr>
          <p:nvPr/>
        </p:nvCxnSpPr>
        <p:spPr>
          <a:xfrm>
            <a:off x="1310640" y="1581501"/>
            <a:ext cx="8774349" cy="0"/>
          </a:xfrm>
          <a:prstGeom prst="straightConnector1">
            <a:avLst/>
          </a:prstGeom>
          <a:ln w="698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4814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685801" y="609600"/>
          <a:ext cx="10131425" cy="1456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Content Placeholder 4"/>
          <p:cNvPicPr>
            <a:picLocks noGrp="1" noChangeAspect="1"/>
          </p:cNvPicPr>
          <p:nvPr>
            <p:ph idx="1"/>
          </p:nvPr>
        </p:nvPicPr>
        <p:blipFill rotWithShape="1">
          <a:blip r:embed="rId7" cstate="print">
            <a:extLst>
              <a:ext uri="{28A0092B-C50C-407E-A947-70E740481C1C}">
                <a14:useLocalDpi xmlns:a14="http://schemas.microsoft.com/office/drawing/2010/main" val="0"/>
              </a:ext>
            </a:extLst>
          </a:blip>
          <a:srcRect t="13354" b="14223"/>
          <a:stretch/>
        </p:blipFill>
        <p:spPr>
          <a:xfrm>
            <a:off x="2886075" y="2135122"/>
            <a:ext cx="5050131" cy="4722878"/>
          </a:xfr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0575" y="2065867"/>
            <a:ext cx="2095500" cy="2095500"/>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36206" y="2135122"/>
            <a:ext cx="2095500" cy="2095500"/>
          </a:xfrm>
          <a:prstGeom prst="rect">
            <a:avLst/>
          </a:prstGeom>
        </p:spPr>
      </p:pic>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6206" y="4762500"/>
            <a:ext cx="2095500" cy="2095500"/>
          </a:xfrm>
          <a:prstGeom prst="rect">
            <a:avLst/>
          </a:prstGeom>
        </p:spPr>
      </p:pic>
      <p:sp>
        <p:nvSpPr>
          <p:cNvPr id="7" name="Footer Placeholder 6"/>
          <p:cNvSpPr>
            <a:spLocks noGrp="1"/>
          </p:cNvSpPr>
          <p:nvPr>
            <p:ph type="ftr" sz="quarter" idx="11"/>
          </p:nvPr>
        </p:nvSpPr>
        <p:spPr/>
        <p:txBody>
          <a:bodyPr/>
          <a:lstStyle/>
          <a:p>
            <a:r>
              <a:rPr lang="en-US"/>
              <a:t>Abdirahman Sheikhdon sheikhdon4@yahoo.com</a:t>
            </a:r>
            <a:endParaRPr lang="en-US" dirty="0"/>
          </a:p>
        </p:txBody>
      </p:sp>
      <p:sp>
        <p:nvSpPr>
          <p:cNvPr id="8" name="Date Placeholder 7"/>
          <p:cNvSpPr>
            <a:spLocks noGrp="1"/>
          </p:cNvSpPr>
          <p:nvPr>
            <p:ph type="dt" sz="half" idx="10"/>
          </p:nvPr>
        </p:nvSpPr>
        <p:spPr/>
        <p:txBody>
          <a:bodyPr/>
          <a:lstStyle/>
          <a:p>
            <a:fld id="{BCA4ABA4-D858-4510-879B-0089E9456DF1}" type="datetime1">
              <a:rPr lang="en-US" smtClean="0"/>
              <a:t>6/29/24</a:t>
            </a:fld>
            <a:endParaRPr lang="en-US" dirty="0"/>
          </a:p>
        </p:txBody>
      </p:sp>
    </p:spTree>
    <p:extLst>
      <p:ext uri="{BB962C8B-B14F-4D97-AF65-F5344CB8AC3E}">
        <p14:creationId xmlns:p14="http://schemas.microsoft.com/office/powerpoint/2010/main" val="124265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r>
              <a:rPr lang="en-CA" dirty="0"/>
              <a:t>To test your learning style, </a:t>
            </a:r>
            <a:r>
              <a:rPr lang="en-US" dirty="0"/>
              <a:t>scan the below bar code, fill out the questionnaire, and click Ok to see the result. </a:t>
            </a:r>
          </a:p>
        </p:txBody>
      </p:sp>
      <p:pic>
        <p:nvPicPr>
          <p:cNvPr id="4" name="Picture 3"/>
          <p:cNvPicPr>
            <a:picLocks noChangeAspect="1"/>
          </p:cNvPicPr>
          <p:nvPr/>
        </p:nvPicPr>
        <p:blipFill>
          <a:blip r:embed="rId7"/>
          <a:stretch>
            <a:fillRect/>
          </a:stretch>
        </p:blipFill>
        <p:spPr>
          <a:xfrm>
            <a:off x="4490995" y="3155148"/>
            <a:ext cx="2682472" cy="2728196"/>
          </a:xfrm>
          <a:prstGeom prst="rect">
            <a:avLst/>
          </a:prstGeom>
        </p:spPr>
      </p:pic>
    </p:spTree>
    <p:extLst>
      <p:ext uri="{BB962C8B-B14F-4D97-AF65-F5344CB8AC3E}">
        <p14:creationId xmlns:p14="http://schemas.microsoft.com/office/powerpoint/2010/main" val="281748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EE16-0AC2-E02A-1CB3-5E81A6220D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93310AC-F89D-393E-EAE2-598BCFBF917E}"/>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F0FADBC2-2033-E411-175A-FAF76C9E57FA}"/>
              </a:ext>
            </a:extLst>
          </p:cNvPr>
          <p:cNvPicPr>
            <a:picLocks noChangeAspect="1"/>
          </p:cNvPicPr>
          <p:nvPr/>
        </p:nvPicPr>
        <p:blipFill rotWithShape="1">
          <a:blip r:embed="rId2"/>
          <a:srcRect t="3373"/>
          <a:stretch/>
        </p:blipFill>
        <p:spPr>
          <a:xfrm>
            <a:off x="2696109" y="965200"/>
            <a:ext cx="6966051" cy="4978400"/>
          </a:xfrm>
          <a:prstGeom prst="rect">
            <a:avLst/>
          </a:prstGeom>
        </p:spPr>
      </p:pic>
    </p:spTree>
    <p:extLst>
      <p:ext uri="{BB962C8B-B14F-4D97-AF65-F5344CB8AC3E}">
        <p14:creationId xmlns:p14="http://schemas.microsoft.com/office/powerpoint/2010/main" val="2535797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41DD11E9-597C-856B-16C1-E45665EE1954}"/>
              </a:ext>
            </a:extLst>
          </p:cNvPr>
          <p:cNvGraphicFramePr/>
          <p:nvPr>
            <p:extLst>
              <p:ext uri="{D42A27DB-BD31-4B8C-83A1-F6EECF244321}">
                <p14:modId xmlns:p14="http://schemas.microsoft.com/office/powerpoint/2010/main" val="2770054165"/>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Content Placeholder 10">
            <a:extLst>
              <a:ext uri="{FF2B5EF4-FFF2-40B4-BE49-F238E27FC236}">
                <a16:creationId xmlns:a16="http://schemas.microsoft.com/office/drawing/2014/main" id="{DBBDEE75-CA1E-23BC-D2C1-95E96BA22228}"/>
              </a:ext>
            </a:extLst>
          </p:cNvPr>
          <p:cNvGraphicFramePr>
            <a:graphicFrameLocks noGrp="1"/>
          </p:cNvGraphicFramePr>
          <p:nvPr>
            <p:ph idx="1"/>
            <p:extLst>
              <p:ext uri="{D42A27DB-BD31-4B8C-83A1-F6EECF244321}">
                <p14:modId xmlns:p14="http://schemas.microsoft.com/office/powerpoint/2010/main" val="12796961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 name="Picture 9">
            <a:extLst>
              <a:ext uri="{FF2B5EF4-FFF2-40B4-BE49-F238E27FC236}">
                <a16:creationId xmlns:a16="http://schemas.microsoft.com/office/drawing/2014/main" id="{7C526388-F18C-B7B0-F47C-3B9B3E6E41F6}"/>
              </a:ext>
            </a:extLst>
          </p:cNvPr>
          <p:cNvPicPr>
            <a:picLocks noChangeAspect="1"/>
          </p:cNvPicPr>
          <p:nvPr/>
        </p:nvPicPr>
        <p:blipFill>
          <a:blip r:embed="rId12"/>
          <a:stretch>
            <a:fillRect/>
          </a:stretch>
        </p:blipFill>
        <p:spPr>
          <a:xfrm>
            <a:off x="7115133" y="230188"/>
            <a:ext cx="1619333" cy="1225613"/>
          </a:xfrm>
          <a:prstGeom prst="ellipse">
            <a:avLst/>
          </a:prstGeom>
          <a:ln>
            <a:noFill/>
          </a:ln>
          <a:effectLst>
            <a:softEdge rad="112500"/>
          </a:effectLst>
        </p:spPr>
      </p:pic>
    </p:spTree>
    <p:extLst>
      <p:ext uri="{BB962C8B-B14F-4D97-AF65-F5344CB8AC3E}">
        <p14:creationId xmlns:p14="http://schemas.microsoft.com/office/powerpoint/2010/main" val="1446567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055432957"/>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r>
              <a:rPr lang="en-US" dirty="0"/>
              <a:t>Scan the below bar code to see more about student’s engagement</a:t>
            </a:r>
          </a:p>
          <a:p>
            <a:endParaRPr lang="en-US" dirty="0"/>
          </a:p>
        </p:txBody>
      </p:sp>
      <p:pic>
        <p:nvPicPr>
          <p:cNvPr id="5" name="Picture 4"/>
          <p:cNvPicPr>
            <a:picLocks noChangeAspect="1"/>
          </p:cNvPicPr>
          <p:nvPr/>
        </p:nvPicPr>
        <p:blipFill>
          <a:blip r:embed="rId7"/>
          <a:stretch>
            <a:fillRect/>
          </a:stretch>
        </p:blipFill>
        <p:spPr>
          <a:xfrm>
            <a:off x="4815729" y="2833653"/>
            <a:ext cx="2560542" cy="2491956"/>
          </a:xfrm>
          <a:prstGeom prst="rect">
            <a:avLst/>
          </a:prstGeom>
        </p:spPr>
      </p:pic>
      <p:pic>
        <p:nvPicPr>
          <p:cNvPr id="7" name="Picture 6"/>
          <p:cNvPicPr>
            <a:picLocks noChangeAspect="1"/>
          </p:cNvPicPr>
          <p:nvPr/>
        </p:nvPicPr>
        <p:blipFill>
          <a:blip r:embed="rId8"/>
          <a:stretch>
            <a:fillRect/>
          </a:stretch>
        </p:blipFill>
        <p:spPr>
          <a:xfrm>
            <a:off x="0" y="0"/>
            <a:ext cx="12973050" cy="7239000"/>
          </a:xfrm>
          <a:prstGeom prst="rect">
            <a:avLst/>
          </a:prstGeom>
        </p:spPr>
      </p:pic>
      <p:pic>
        <p:nvPicPr>
          <p:cNvPr id="9" name="Picture 8"/>
          <p:cNvPicPr>
            <a:picLocks noChangeAspect="1"/>
          </p:cNvPicPr>
          <p:nvPr/>
        </p:nvPicPr>
        <p:blipFill>
          <a:blip r:embed="rId9"/>
          <a:stretch>
            <a:fillRect/>
          </a:stretch>
        </p:blipFill>
        <p:spPr>
          <a:xfrm>
            <a:off x="4925509" y="3313400"/>
            <a:ext cx="7266491" cy="1098843"/>
          </a:xfrm>
          <a:prstGeom prst="rect">
            <a:avLst/>
          </a:prstGeom>
        </p:spPr>
      </p:pic>
      <p:pic>
        <p:nvPicPr>
          <p:cNvPr id="11" name="Picture 10"/>
          <p:cNvPicPr>
            <a:picLocks noChangeAspect="1"/>
          </p:cNvPicPr>
          <p:nvPr/>
        </p:nvPicPr>
        <p:blipFill>
          <a:blip r:embed="rId10"/>
          <a:stretch>
            <a:fillRect/>
          </a:stretch>
        </p:blipFill>
        <p:spPr>
          <a:xfrm>
            <a:off x="5819394" y="984250"/>
            <a:ext cx="2143125" cy="2143125"/>
          </a:xfrm>
          <a:prstGeom prst="ellipse">
            <a:avLst/>
          </a:prstGeom>
          <a:ln>
            <a:noFill/>
          </a:ln>
          <a:effectLst>
            <a:softEdge rad="112500"/>
          </a:effectLst>
        </p:spPr>
      </p:pic>
      <p:pic>
        <p:nvPicPr>
          <p:cNvPr id="12" name="Picture 28" descr="handanim"/>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a:xfrm>
            <a:off x="6283737" y="-63500"/>
            <a:ext cx="1214438" cy="1214438"/>
          </a:xfrm>
          <a:prstGeom prst="rect">
            <a:avLst/>
          </a:prstGeom>
        </p:spPr>
      </p:pic>
      <p:pic>
        <p:nvPicPr>
          <p:cNvPr id="13" name="Picture 4" descr="C:\Users\hp lap\Documents\Excell\Data_Analysis\QA.jpg"/>
          <p:cNvPicPr>
            <a:picLocks noChangeAspect="1" noChangeArrowheads="1"/>
          </p:cNvPicPr>
          <p:nvPr/>
        </p:nvPicPr>
        <p:blipFill>
          <a:blip r:embed="rId12"/>
          <a:srcRect/>
          <a:stretch>
            <a:fillRect/>
          </a:stretch>
        </p:blipFill>
        <p:spPr bwMode="auto">
          <a:xfrm>
            <a:off x="6150348" y="4534603"/>
            <a:ext cx="2143125" cy="2143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4167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11320</TotalTime>
  <Words>703</Words>
  <Application>Microsoft Macintosh PowerPoint</Application>
  <PresentationFormat>Widescreen</PresentationFormat>
  <Paragraphs>126</Paragraphs>
  <Slides>39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Book Antiqua</vt:lpstr>
      <vt:lpstr>Calibri</vt:lpstr>
      <vt:lpstr>Calibri Light</vt:lpstr>
      <vt:lpstr>Google Sans</vt:lpstr>
      <vt:lpstr>Open Sans</vt:lpstr>
      <vt:lpstr>Open Sans Extrabold</vt:lpstr>
      <vt:lpstr>Tempus Sans ITC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OF TRAINERS</dc:title>
  <dc:creator>hp</dc:creator>
  <cp:lastModifiedBy>Mohamed Ali</cp:lastModifiedBy>
  <cp:revision>68</cp:revision>
  <dcterms:created xsi:type="dcterms:W3CDTF">2021-12-14T08:31:27Z</dcterms:created>
  <dcterms:modified xsi:type="dcterms:W3CDTF">2024-06-29T09:47:51Z</dcterms:modified>
</cp:coreProperties>
</file>